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4"/>
  </p:notesMasterIdLst>
  <p:sldIdLst>
    <p:sldId id="500" r:id="rId2"/>
    <p:sldId id="446" r:id="rId3"/>
    <p:sldId id="334" r:id="rId4"/>
    <p:sldId id="382" r:id="rId5"/>
    <p:sldId id="384" r:id="rId6"/>
    <p:sldId id="512" r:id="rId7"/>
    <p:sldId id="288" r:id="rId8"/>
    <p:sldId id="508" r:id="rId9"/>
    <p:sldId id="445" r:id="rId10"/>
    <p:sldId id="428" r:id="rId11"/>
    <p:sldId id="447" r:id="rId12"/>
    <p:sldId id="450" r:id="rId13"/>
    <p:sldId id="453" r:id="rId14"/>
    <p:sldId id="476" r:id="rId15"/>
    <p:sldId id="507" r:id="rId16"/>
    <p:sldId id="465" r:id="rId17"/>
    <p:sldId id="478" r:id="rId18"/>
    <p:sldId id="499" r:id="rId19"/>
    <p:sldId id="501" r:id="rId20"/>
    <p:sldId id="494" r:id="rId21"/>
    <p:sldId id="498" r:id="rId22"/>
    <p:sldId id="495" r:id="rId23"/>
    <p:sldId id="483" r:id="rId24"/>
    <p:sldId id="487" r:id="rId25"/>
    <p:sldId id="485" r:id="rId26"/>
    <p:sldId id="488" r:id="rId27"/>
    <p:sldId id="484" r:id="rId28"/>
    <p:sldId id="438" r:id="rId29"/>
    <p:sldId id="454" r:id="rId30"/>
    <p:sldId id="457" r:id="rId31"/>
    <p:sldId id="455" r:id="rId32"/>
    <p:sldId id="456" r:id="rId33"/>
    <p:sldId id="458" r:id="rId34"/>
    <p:sldId id="459" r:id="rId35"/>
    <p:sldId id="460" r:id="rId36"/>
    <p:sldId id="509" r:id="rId37"/>
    <p:sldId id="461" r:id="rId38"/>
    <p:sldId id="462" r:id="rId39"/>
    <p:sldId id="477" r:id="rId40"/>
    <p:sldId id="463" r:id="rId41"/>
    <p:sldId id="479" r:id="rId42"/>
    <p:sldId id="431"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EA402E"/>
    <a:srgbClr val="2D5C87"/>
    <a:srgbClr val="02B5E2"/>
    <a:srgbClr val="FC5E52"/>
    <a:srgbClr val="2E476A"/>
    <a:srgbClr val="038DB3"/>
    <a:srgbClr val="038ED3"/>
    <a:srgbClr val="014DB4"/>
    <a:srgbClr val="02A2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099" autoAdjust="0"/>
  </p:normalViewPr>
  <p:slideViewPr>
    <p:cSldViewPr snapToGrid="0">
      <p:cViewPr varScale="1">
        <p:scale>
          <a:sx n="98" d="100"/>
          <a:sy n="98" d="100"/>
        </p:scale>
        <p:origin x="228" y="90"/>
      </p:cViewPr>
      <p:guideLst/>
    </p:cSldViewPr>
  </p:slideViewPr>
  <p:outlineViewPr>
    <p:cViewPr>
      <p:scale>
        <a:sx n="33" d="100"/>
        <a:sy n="33" d="100"/>
      </p:scale>
      <p:origin x="0" y="-4440"/>
    </p:cViewPr>
  </p:outlineViewPr>
  <p:notesTextViewPr>
    <p:cViewPr>
      <p:scale>
        <a:sx n="1" d="1"/>
        <a:sy n="1" d="1"/>
      </p:scale>
      <p:origin x="0" y="0"/>
    </p:cViewPr>
  </p:notesTextViewPr>
  <p:sorterViewPr>
    <p:cViewPr>
      <p:scale>
        <a:sx n="100" d="100"/>
        <a:sy n="100" d="100"/>
      </p:scale>
      <p:origin x="0" y="-5172"/>
    </p:cViewPr>
  </p:sorterViewPr>
  <p:notesViewPr>
    <p:cSldViewPr snapToGrid="0">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04EF2-368B-4473-93B9-BEF3A1ADE31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tr-TR"/>
        </a:p>
      </dgm:t>
    </dgm:pt>
    <dgm:pt modelId="{B3B261FD-117A-4FB8-A20E-0A065D1875C1}">
      <dgm:prSet custT="1"/>
      <dgm:spPr/>
      <dgm:t>
        <a:bodyPr/>
        <a:lstStyle/>
        <a:p>
          <a:pPr marL="0" lvl="0" algn="l" defTabSz="914400" rtl="0" eaLnBrk="1" latinLnBrk="0" hangingPunct="1">
            <a:lnSpc>
              <a:spcPct val="90000"/>
            </a:lnSpc>
            <a:spcBef>
              <a:spcPct val="0"/>
            </a:spcBef>
            <a:buNone/>
          </a:pPr>
          <a:r>
            <a:rPr lang="tr-TR" sz="3600" b="1" kern="1200" cap="all"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FİKRİ VE SINAİ MÜLKİYET HAKLARI </a:t>
          </a:r>
          <a:endParaRPr lang="tr-TR" sz="3600" b="1" kern="1200" cap="all"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dgm:t>
    </dgm:pt>
    <dgm:pt modelId="{FE23F120-4096-48C6-9330-64A2CFB2B91F}" type="parTrans" cxnId="{A3D87E9C-1302-4B54-98BF-24E0804EB791}">
      <dgm:prSet/>
      <dgm:spPr/>
      <dgm:t>
        <a:bodyPr/>
        <a:lstStyle/>
        <a:p>
          <a:endParaRPr lang="tr-TR"/>
        </a:p>
      </dgm:t>
    </dgm:pt>
    <dgm:pt modelId="{43033B81-4ABE-446D-B414-54356481096E}" type="sibTrans" cxnId="{A3D87E9C-1302-4B54-98BF-24E0804EB791}">
      <dgm:prSet/>
      <dgm:spPr/>
      <dgm:t>
        <a:bodyPr/>
        <a:lstStyle/>
        <a:p>
          <a:endParaRPr lang="tr-TR"/>
        </a:p>
      </dgm:t>
    </dgm:pt>
    <dgm:pt modelId="{501071AD-F31F-4D6A-A993-11B19ED7B24E}" type="pres">
      <dgm:prSet presAssocID="{52904EF2-368B-4473-93B9-BEF3A1ADE316}" presName="linear" presStyleCnt="0">
        <dgm:presLayoutVars>
          <dgm:animLvl val="lvl"/>
          <dgm:resizeHandles val="exact"/>
        </dgm:presLayoutVars>
      </dgm:prSet>
      <dgm:spPr/>
      <dgm:t>
        <a:bodyPr/>
        <a:lstStyle/>
        <a:p>
          <a:endParaRPr lang="tr-TR"/>
        </a:p>
      </dgm:t>
    </dgm:pt>
    <dgm:pt modelId="{572EB13B-0577-44FD-891F-02CB5CED11A2}" type="pres">
      <dgm:prSet presAssocID="{B3B261FD-117A-4FB8-A20E-0A065D1875C1}" presName="parentText" presStyleLbl="node1" presStyleIdx="0" presStyleCnt="1" custLinFactNeighborX="2665" custLinFactNeighborY="-4007">
        <dgm:presLayoutVars>
          <dgm:chMax val="0"/>
          <dgm:bulletEnabled val="1"/>
        </dgm:presLayoutVars>
      </dgm:prSet>
      <dgm:spPr/>
      <dgm:t>
        <a:bodyPr/>
        <a:lstStyle/>
        <a:p>
          <a:endParaRPr lang="tr-TR"/>
        </a:p>
      </dgm:t>
    </dgm:pt>
  </dgm:ptLst>
  <dgm:cxnLst>
    <dgm:cxn modelId="{A3D87E9C-1302-4B54-98BF-24E0804EB791}" srcId="{52904EF2-368B-4473-93B9-BEF3A1ADE316}" destId="{B3B261FD-117A-4FB8-A20E-0A065D1875C1}" srcOrd="0" destOrd="0" parTransId="{FE23F120-4096-48C6-9330-64A2CFB2B91F}" sibTransId="{43033B81-4ABE-446D-B414-54356481096E}"/>
    <dgm:cxn modelId="{A9F59619-92AF-493C-891C-BAB87B379B72}" type="presOf" srcId="{B3B261FD-117A-4FB8-A20E-0A065D1875C1}" destId="{572EB13B-0577-44FD-891F-02CB5CED11A2}" srcOrd="0" destOrd="0" presId="urn:microsoft.com/office/officeart/2005/8/layout/vList2"/>
    <dgm:cxn modelId="{5A53CAE4-B8A1-42B3-A877-1B2298F49E9A}" type="presOf" srcId="{52904EF2-368B-4473-93B9-BEF3A1ADE316}" destId="{501071AD-F31F-4D6A-A993-11B19ED7B24E}" srcOrd="0" destOrd="0" presId="urn:microsoft.com/office/officeart/2005/8/layout/vList2"/>
    <dgm:cxn modelId="{81FB3590-6EDF-458E-B0A2-1B42283A36E7}" type="presParOf" srcId="{501071AD-F31F-4D6A-A993-11B19ED7B24E}" destId="{572EB13B-0577-44FD-891F-02CB5CED11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A9D47-94A4-4F3B-9B8F-C33DAC76D4BC}" type="doc">
      <dgm:prSet loTypeId="urn:microsoft.com/office/officeart/2008/layout/CircularPictureCallout" loCatId="picture" qsTypeId="urn:microsoft.com/office/officeart/2005/8/quickstyle/simple1" qsCatId="simple" csTypeId="urn:microsoft.com/office/officeart/2005/8/colors/accent1_1" csCatId="accent1" phldr="1"/>
      <dgm:spPr/>
      <dgm:t>
        <a:bodyPr/>
        <a:lstStyle/>
        <a:p>
          <a:endParaRPr lang="tr-TR"/>
        </a:p>
      </dgm:t>
    </dgm:pt>
    <dgm:pt modelId="{42A350BE-9C0C-4AD0-9EE7-7108850F959C}">
      <dgm:prSet custT="1"/>
      <dgm:spPr/>
      <dgm:t>
        <a:bodyPr/>
        <a:lstStyle/>
        <a:p>
          <a:pPr marL="0" algn="ctr" defTabSz="914400" rtl="0" eaLnBrk="1" latinLnBrk="0" hangingPunct="1">
            <a:lnSpc>
              <a:spcPct val="90000"/>
            </a:lnSpc>
            <a:spcBef>
              <a:spcPct val="0"/>
            </a:spcBef>
            <a:defRPr sz="3600" b="1">
              <a:solidFill>
                <a:srgbClr val="003366"/>
              </a:solidFill>
            </a:defRPr>
          </a:pPr>
          <a:r>
            <a:rPr lang="tr-TR" sz="2800" b="1" kern="1200" dirty="0" smtClean="0">
              <a:solidFill>
                <a:srgbClr val="003366"/>
              </a:solidFill>
              <a:latin typeface="Arial" panose="020B0604020202020204" pitchFamily="34" charset="0"/>
              <a:ea typeface="+mj-ea"/>
              <a:cs typeface="Arial" panose="020B0604020202020204" pitchFamily="34" charset="0"/>
            </a:rPr>
            <a:t>İnsan Düşüncesinin ürünü olan yeniliklerin sahiplerine verilen haklardır.</a:t>
          </a:r>
          <a:endParaRPr lang="tr-TR" sz="2800" b="1" kern="1200" dirty="0">
            <a:solidFill>
              <a:srgbClr val="003366"/>
            </a:solidFill>
            <a:latin typeface="Arial" panose="020B0604020202020204" pitchFamily="34" charset="0"/>
            <a:ea typeface="+mj-ea"/>
            <a:cs typeface="Arial" panose="020B0604020202020204" pitchFamily="34" charset="0"/>
          </a:endParaRPr>
        </a:p>
      </dgm:t>
    </dgm:pt>
    <dgm:pt modelId="{B1B68C14-BFC1-4CA0-8C9F-F87D49234404}" type="parTrans" cxnId="{F6B855D1-566E-43F5-9D71-3D4DC129B4DC}">
      <dgm:prSet/>
      <dgm:spPr/>
      <dgm:t>
        <a:bodyPr/>
        <a:lstStyle/>
        <a:p>
          <a:endParaRPr lang="tr-TR"/>
        </a:p>
      </dgm:t>
    </dgm:pt>
    <dgm:pt modelId="{B0B5D0C7-03C5-423F-96F4-84EBE4AD0150}" type="sibTrans" cxnId="{F6B855D1-566E-43F5-9D71-3D4DC129B4DC}">
      <dgm:prSet/>
      <dgm:spPr/>
      <dgm:t>
        <a:bodyPr/>
        <a:lstStyle/>
        <a:p>
          <a:endParaRPr lang="tr-TR"/>
        </a:p>
      </dgm:t>
    </dgm:pt>
    <dgm:pt modelId="{7A503F24-9391-43CE-9DA3-68EC9F7B49C4}">
      <dgm:prSet/>
      <dgm:spPr/>
      <dgm:t>
        <a:bodyPr/>
        <a:lstStyle/>
        <a:p>
          <a:pPr rtl="0"/>
          <a:r>
            <a:rPr lang="tr-TR" dirty="0" smtClean="0">
              <a:latin typeface="Arial" panose="020B0604020202020204" pitchFamily="34" charset="0"/>
              <a:cs typeface="Arial" panose="020B0604020202020204" pitchFamily="34" charset="0"/>
            </a:rPr>
            <a:t>Fikri mülkiyet; edebiyat, sanat, müzik, mimari vb. gibi telif eserlerini kapsar. </a:t>
          </a:r>
          <a:endParaRPr lang="tr-TR" dirty="0">
            <a:latin typeface="Arial" panose="020B0604020202020204" pitchFamily="34" charset="0"/>
            <a:cs typeface="Arial" panose="020B0604020202020204" pitchFamily="34" charset="0"/>
          </a:endParaRPr>
        </a:p>
      </dgm:t>
    </dgm:pt>
    <dgm:pt modelId="{E1568B28-B640-46BA-8436-4F54AE96E0CB}" type="parTrans" cxnId="{317393F0-51EE-4C1D-B4FC-EE93F430E243}">
      <dgm:prSet/>
      <dgm:spPr/>
      <dgm:t>
        <a:bodyPr/>
        <a:lstStyle/>
        <a:p>
          <a:endParaRPr lang="tr-TR"/>
        </a:p>
      </dgm:t>
    </dgm:pt>
    <dgm:pt modelId="{38A90EAE-6462-4154-950B-D5BB09BA6E78}" type="sibTrans" cxnId="{317393F0-51EE-4C1D-B4FC-EE93F430E243}">
      <dgm:prSet/>
      <dgm:spPr/>
      <dgm:t>
        <a:bodyPr/>
        <a:lstStyle/>
        <a:p>
          <a:endParaRPr lang="tr-TR"/>
        </a:p>
      </dgm:t>
    </dgm:pt>
    <dgm:pt modelId="{84C82280-568D-4874-BFED-1D912080F45C}">
      <dgm:prSet/>
      <dgm:spPr/>
      <dgm:t>
        <a:bodyPr/>
        <a:lstStyle/>
        <a:p>
          <a:pPr rtl="0"/>
          <a:r>
            <a:rPr lang="tr-TR" dirty="0" smtClean="0">
              <a:latin typeface="Arial" panose="020B0604020202020204" pitchFamily="34" charset="0"/>
              <a:cs typeface="Arial" panose="020B0604020202020204" pitchFamily="34" charset="0"/>
            </a:rPr>
            <a:t>Sınaî mülkiyet ise esas olarak sanayi ve teknolojiyi ilgilendiren alanlarda marka, buluş ve tasarımları kapsar. </a:t>
          </a:r>
          <a:endParaRPr lang="tr-TR" dirty="0">
            <a:latin typeface="Arial" panose="020B0604020202020204" pitchFamily="34" charset="0"/>
            <a:cs typeface="Arial" panose="020B0604020202020204" pitchFamily="34" charset="0"/>
          </a:endParaRPr>
        </a:p>
      </dgm:t>
    </dgm:pt>
    <dgm:pt modelId="{CAA146B3-2156-4233-A4BE-6E008C9B7F6B}" type="parTrans" cxnId="{53AFB7D3-1C61-4E4A-A73B-2D01B9BBCB86}">
      <dgm:prSet/>
      <dgm:spPr/>
      <dgm:t>
        <a:bodyPr/>
        <a:lstStyle/>
        <a:p>
          <a:endParaRPr lang="tr-TR"/>
        </a:p>
      </dgm:t>
    </dgm:pt>
    <dgm:pt modelId="{A80F1EDD-5E6B-4F0E-9B7F-C60C44CAD89C}" type="sibTrans" cxnId="{53AFB7D3-1C61-4E4A-A73B-2D01B9BBCB86}">
      <dgm:prSet/>
      <dgm:spPr/>
      <dgm:t>
        <a:bodyPr/>
        <a:lstStyle/>
        <a:p>
          <a:endParaRPr lang="tr-TR"/>
        </a:p>
      </dgm:t>
    </dgm:pt>
    <dgm:pt modelId="{68F45010-36C2-409C-B94E-A689F091C860}">
      <dgm:prSet/>
      <dgm:spPr/>
      <dgm:t>
        <a:bodyPr/>
        <a:lstStyle/>
        <a:p>
          <a:pPr rtl="0"/>
          <a:r>
            <a:rPr lang="tr-TR" dirty="0" smtClean="0">
              <a:latin typeface="Arial" panose="020B0604020202020204" pitchFamily="34" charset="0"/>
              <a:cs typeface="Arial" panose="020B0604020202020204" pitchFamily="34" charset="0"/>
            </a:rPr>
            <a:t>Her durumda Fikri ve Sınaî Mülkiyet Hakları; eser, marka, buluş sahibinin ticari haklarının korunmasıdır.</a:t>
          </a:r>
          <a:endParaRPr lang="tr-TR" dirty="0">
            <a:latin typeface="Arial" panose="020B0604020202020204" pitchFamily="34" charset="0"/>
            <a:cs typeface="Arial" panose="020B0604020202020204" pitchFamily="34" charset="0"/>
          </a:endParaRPr>
        </a:p>
      </dgm:t>
    </dgm:pt>
    <dgm:pt modelId="{E6B731AA-DBB9-4864-B44F-844727CCB568}" type="parTrans" cxnId="{73AEC371-930D-45F0-8D51-EEF15E40A04A}">
      <dgm:prSet/>
      <dgm:spPr/>
      <dgm:t>
        <a:bodyPr/>
        <a:lstStyle/>
        <a:p>
          <a:endParaRPr lang="tr-TR"/>
        </a:p>
      </dgm:t>
    </dgm:pt>
    <dgm:pt modelId="{B8DCA50D-D79E-4151-89E3-24D7DB9335D1}" type="sibTrans" cxnId="{73AEC371-930D-45F0-8D51-EEF15E40A04A}">
      <dgm:prSet/>
      <dgm:spPr/>
      <dgm:t>
        <a:bodyPr/>
        <a:lstStyle/>
        <a:p>
          <a:endParaRPr lang="tr-TR"/>
        </a:p>
      </dgm:t>
    </dgm:pt>
    <dgm:pt modelId="{32BE3906-FE47-47D9-AE76-058C0F909F0D}" type="pres">
      <dgm:prSet presAssocID="{444A9D47-94A4-4F3B-9B8F-C33DAC76D4BC}" presName="Name0" presStyleCnt="0">
        <dgm:presLayoutVars>
          <dgm:chMax val="7"/>
          <dgm:chPref val="7"/>
          <dgm:dir/>
        </dgm:presLayoutVars>
      </dgm:prSet>
      <dgm:spPr/>
      <dgm:t>
        <a:bodyPr/>
        <a:lstStyle/>
        <a:p>
          <a:endParaRPr lang="tr-TR"/>
        </a:p>
      </dgm:t>
    </dgm:pt>
    <dgm:pt modelId="{6708151F-3FD3-4C74-8D72-2BCEBB3FF9C8}" type="pres">
      <dgm:prSet presAssocID="{444A9D47-94A4-4F3B-9B8F-C33DAC76D4BC}" presName="Name1" presStyleCnt="0"/>
      <dgm:spPr/>
      <dgm:t>
        <a:bodyPr/>
        <a:lstStyle/>
        <a:p>
          <a:endParaRPr lang="tr-TR"/>
        </a:p>
      </dgm:t>
    </dgm:pt>
    <dgm:pt modelId="{3422F5D9-3A3E-404C-BA2F-4760E6653D94}" type="pres">
      <dgm:prSet presAssocID="{B0B5D0C7-03C5-423F-96F4-84EBE4AD0150}" presName="picture_1" presStyleCnt="0"/>
      <dgm:spPr/>
      <dgm:t>
        <a:bodyPr/>
        <a:lstStyle/>
        <a:p>
          <a:endParaRPr lang="tr-TR"/>
        </a:p>
      </dgm:t>
    </dgm:pt>
    <dgm:pt modelId="{9C4038F3-A670-4504-8984-4045170EC9A8}" type="pres">
      <dgm:prSet presAssocID="{B0B5D0C7-03C5-423F-96F4-84EBE4AD0150}" presName="pictureRepeatNode" presStyleLbl="alignImgPlace1" presStyleIdx="0" presStyleCnt="4" custLinFactNeighborX="3768" custLinFactNeighborY="398"/>
      <dgm:spPr/>
      <dgm:t>
        <a:bodyPr/>
        <a:lstStyle/>
        <a:p>
          <a:endParaRPr lang="tr-TR"/>
        </a:p>
      </dgm:t>
    </dgm:pt>
    <dgm:pt modelId="{4951B0E5-5077-4362-B000-F35A9B8A1235}" type="pres">
      <dgm:prSet presAssocID="{42A350BE-9C0C-4AD0-9EE7-7108850F959C}" presName="text_1" presStyleLbl="node1" presStyleIdx="0" presStyleCnt="0" custScaleX="119609" custScaleY="189181" custLinFactNeighborX="3080" custLinFactNeighborY="-60829">
        <dgm:presLayoutVars>
          <dgm:bulletEnabled val="1"/>
        </dgm:presLayoutVars>
      </dgm:prSet>
      <dgm:spPr/>
      <dgm:t>
        <a:bodyPr/>
        <a:lstStyle/>
        <a:p>
          <a:endParaRPr lang="tr-TR"/>
        </a:p>
      </dgm:t>
    </dgm:pt>
    <dgm:pt modelId="{2D4637AE-C21B-43D9-A4AA-03B22DD7AB01}" type="pres">
      <dgm:prSet presAssocID="{38A90EAE-6462-4154-950B-D5BB09BA6E78}" presName="picture_2" presStyleCnt="0"/>
      <dgm:spPr/>
      <dgm:t>
        <a:bodyPr/>
        <a:lstStyle/>
        <a:p>
          <a:endParaRPr lang="tr-TR"/>
        </a:p>
      </dgm:t>
    </dgm:pt>
    <dgm:pt modelId="{04CB8A48-27F7-4793-B39C-9FD7B4B46B66}" type="pres">
      <dgm:prSet presAssocID="{38A90EAE-6462-4154-950B-D5BB09BA6E78}" presName="pictureRepeatNode" presStyleLbl="alignImgPlace1" presStyleIdx="1" presStyleCnt="4"/>
      <dgm:spPr/>
      <dgm:t>
        <a:bodyPr/>
        <a:lstStyle/>
        <a:p>
          <a:endParaRPr lang="tr-TR"/>
        </a:p>
      </dgm:t>
    </dgm:pt>
    <dgm:pt modelId="{65CBFF00-1184-444F-88C8-CA4B3CA2AB7E}" type="pres">
      <dgm:prSet presAssocID="{7A503F24-9391-43CE-9DA3-68EC9F7B49C4}" presName="line_2" presStyleLbl="parChTrans1D1" presStyleIdx="0" presStyleCnt="3"/>
      <dgm:spPr/>
      <dgm:t>
        <a:bodyPr/>
        <a:lstStyle/>
        <a:p>
          <a:endParaRPr lang="tr-TR"/>
        </a:p>
      </dgm:t>
    </dgm:pt>
    <dgm:pt modelId="{FD35283E-2B8E-4339-B960-C0F2347CBA7D}" type="pres">
      <dgm:prSet presAssocID="{7A503F24-9391-43CE-9DA3-68EC9F7B49C4}" presName="textparent_2" presStyleLbl="node1" presStyleIdx="0" presStyleCnt="0"/>
      <dgm:spPr/>
      <dgm:t>
        <a:bodyPr/>
        <a:lstStyle/>
        <a:p>
          <a:endParaRPr lang="tr-TR"/>
        </a:p>
      </dgm:t>
    </dgm:pt>
    <dgm:pt modelId="{74EF207A-0391-4DA4-A740-4DBCCACA6524}" type="pres">
      <dgm:prSet presAssocID="{7A503F24-9391-43CE-9DA3-68EC9F7B49C4}" presName="text_2" presStyleLbl="revTx" presStyleIdx="0" presStyleCnt="3" custScaleX="149145" custLinFactNeighborX="9278">
        <dgm:presLayoutVars>
          <dgm:bulletEnabled val="1"/>
        </dgm:presLayoutVars>
      </dgm:prSet>
      <dgm:spPr/>
      <dgm:t>
        <a:bodyPr/>
        <a:lstStyle/>
        <a:p>
          <a:endParaRPr lang="tr-TR"/>
        </a:p>
      </dgm:t>
    </dgm:pt>
    <dgm:pt modelId="{B186F15A-9D1E-4B54-B7BE-80F0C4554CC6}" type="pres">
      <dgm:prSet presAssocID="{A80F1EDD-5E6B-4F0E-9B7F-C60C44CAD89C}" presName="picture_3" presStyleCnt="0"/>
      <dgm:spPr/>
      <dgm:t>
        <a:bodyPr/>
        <a:lstStyle/>
        <a:p>
          <a:endParaRPr lang="tr-TR"/>
        </a:p>
      </dgm:t>
    </dgm:pt>
    <dgm:pt modelId="{3FDDCC8D-3993-4EE7-A134-1B26682D2885}" type="pres">
      <dgm:prSet presAssocID="{A80F1EDD-5E6B-4F0E-9B7F-C60C44CAD89C}" presName="pictureRepeatNode" presStyleLbl="alignImgPlace1" presStyleIdx="2" presStyleCnt="4"/>
      <dgm:spPr/>
      <dgm:t>
        <a:bodyPr/>
        <a:lstStyle/>
        <a:p>
          <a:endParaRPr lang="tr-TR"/>
        </a:p>
      </dgm:t>
    </dgm:pt>
    <dgm:pt modelId="{B60D0170-5104-4A70-9E3B-6EE922E5AB9B}" type="pres">
      <dgm:prSet presAssocID="{84C82280-568D-4874-BFED-1D912080F45C}" presName="line_3" presStyleLbl="parChTrans1D1" presStyleIdx="1" presStyleCnt="3"/>
      <dgm:spPr/>
      <dgm:t>
        <a:bodyPr/>
        <a:lstStyle/>
        <a:p>
          <a:endParaRPr lang="tr-TR"/>
        </a:p>
      </dgm:t>
    </dgm:pt>
    <dgm:pt modelId="{7D339CBD-0137-4DD7-8252-47DFA8B938A3}" type="pres">
      <dgm:prSet presAssocID="{84C82280-568D-4874-BFED-1D912080F45C}" presName="textparent_3" presStyleLbl="node1" presStyleIdx="0" presStyleCnt="0"/>
      <dgm:spPr/>
      <dgm:t>
        <a:bodyPr/>
        <a:lstStyle/>
        <a:p>
          <a:endParaRPr lang="tr-TR"/>
        </a:p>
      </dgm:t>
    </dgm:pt>
    <dgm:pt modelId="{15D475B8-B88E-4E85-8744-A54749C52F4C}" type="pres">
      <dgm:prSet presAssocID="{84C82280-568D-4874-BFED-1D912080F45C}" presName="text_3" presStyleLbl="revTx" presStyleIdx="1" presStyleCnt="3" custScaleX="124965">
        <dgm:presLayoutVars>
          <dgm:bulletEnabled val="1"/>
        </dgm:presLayoutVars>
      </dgm:prSet>
      <dgm:spPr/>
      <dgm:t>
        <a:bodyPr/>
        <a:lstStyle/>
        <a:p>
          <a:endParaRPr lang="tr-TR"/>
        </a:p>
      </dgm:t>
    </dgm:pt>
    <dgm:pt modelId="{A695180B-B7FF-4233-AF89-AF0D8DAF78E6}" type="pres">
      <dgm:prSet presAssocID="{B8DCA50D-D79E-4151-89E3-24D7DB9335D1}" presName="picture_4" presStyleCnt="0"/>
      <dgm:spPr/>
      <dgm:t>
        <a:bodyPr/>
        <a:lstStyle/>
        <a:p>
          <a:endParaRPr lang="tr-TR"/>
        </a:p>
      </dgm:t>
    </dgm:pt>
    <dgm:pt modelId="{F9692DBD-EF97-4A6D-97AC-91B147486078}" type="pres">
      <dgm:prSet presAssocID="{B8DCA50D-D79E-4151-89E3-24D7DB9335D1}" presName="pictureRepeatNode" presStyleLbl="alignImgPlace1" presStyleIdx="3" presStyleCnt="4"/>
      <dgm:spPr/>
      <dgm:t>
        <a:bodyPr/>
        <a:lstStyle/>
        <a:p>
          <a:endParaRPr lang="tr-TR"/>
        </a:p>
      </dgm:t>
    </dgm:pt>
    <dgm:pt modelId="{EDA1BB97-48A9-4D8A-927F-B78DAF4E940C}" type="pres">
      <dgm:prSet presAssocID="{68F45010-36C2-409C-B94E-A689F091C860}" presName="line_4" presStyleLbl="parChTrans1D1" presStyleIdx="2" presStyleCnt="3"/>
      <dgm:spPr/>
      <dgm:t>
        <a:bodyPr/>
        <a:lstStyle/>
        <a:p>
          <a:endParaRPr lang="tr-TR"/>
        </a:p>
      </dgm:t>
    </dgm:pt>
    <dgm:pt modelId="{2591F372-BB49-4E69-817E-8BF4EF683368}" type="pres">
      <dgm:prSet presAssocID="{68F45010-36C2-409C-B94E-A689F091C860}" presName="textparent_4" presStyleLbl="node1" presStyleIdx="0" presStyleCnt="0"/>
      <dgm:spPr/>
      <dgm:t>
        <a:bodyPr/>
        <a:lstStyle/>
        <a:p>
          <a:endParaRPr lang="tr-TR"/>
        </a:p>
      </dgm:t>
    </dgm:pt>
    <dgm:pt modelId="{F6EB10D4-2957-47D8-A655-D8371BF2BEB6}" type="pres">
      <dgm:prSet presAssocID="{68F45010-36C2-409C-B94E-A689F091C860}" presName="text_4" presStyleLbl="revTx" presStyleIdx="2" presStyleCnt="3">
        <dgm:presLayoutVars>
          <dgm:bulletEnabled val="1"/>
        </dgm:presLayoutVars>
      </dgm:prSet>
      <dgm:spPr/>
      <dgm:t>
        <a:bodyPr/>
        <a:lstStyle/>
        <a:p>
          <a:endParaRPr lang="tr-TR"/>
        </a:p>
      </dgm:t>
    </dgm:pt>
  </dgm:ptLst>
  <dgm:cxnLst>
    <dgm:cxn modelId="{F6B855D1-566E-43F5-9D71-3D4DC129B4DC}" srcId="{444A9D47-94A4-4F3B-9B8F-C33DAC76D4BC}" destId="{42A350BE-9C0C-4AD0-9EE7-7108850F959C}" srcOrd="0" destOrd="0" parTransId="{B1B68C14-BFC1-4CA0-8C9F-F87D49234404}" sibTransId="{B0B5D0C7-03C5-423F-96F4-84EBE4AD0150}"/>
    <dgm:cxn modelId="{73AEC371-930D-45F0-8D51-EEF15E40A04A}" srcId="{444A9D47-94A4-4F3B-9B8F-C33DAC76D4BC}" destId="{68F45010-36C2-409C-B94E-A689F091C860}" srcOrd="3" destOrd="0" parTransId="{E6B731AA-DBB9-4864-B44F-844727CCB568}" sibTransId="{B8DCA50D-D79E-4151-89E3-24D7DB9335D1}"/>
    <dgm:cxn modelId="{98B9A612-CCD0-4668-B9EB-535A192C0DAD}" type="presOf" srcId="{42A350BE-9C0C-4AD0-9EE7-7108850F959C}" destId="{4951B0E5-5077-4362-B000-F35A9B8A1235}" srcOrd="0" destOrd="0" presId="urn:microsoft.com/office/officeart/2008/layout/CircularPictureCallout"/>
    <dgm:cxn modelId="{7D841CC1-331B-4C16-B4B2-F0DBBE178B55}" type="presOf" srcId="{7A503F24-9391-43CE-9DA3-68EC9F7B49C4}" destId="{74EF207A-0391-4DA4-A740-4DBCCACA6524}" srcOrd="0" destOrd="0" presId="urn:microsoft.com/office/officeart/2008/layout/CircularPictureCallout"/>
    <dgm:cxn modelId="{8B8AF815-9EF4-4E12-8E83-0AF93973E685}" type="presOf" srcId="{B0B5D0C7-03C5-423F-96F4-84EBE4AD0150}" destId="{9C4038F3-A670-4504-8984-4045170EC9A8}" srcOrd="0" destOrd="0" presId="urn:microsoft.com/office/officeart/2008/layout/CircularPictureCallout"/>
    <dgm:cxn modelId="{EC3B72F4-203B-4FB4-81AC-CE8E727EB03D}" type="presOf" srcId="{84C82280-568D-4874-BFED-1D912080F45C}" destId="{15D475B8-B88E-4E85-8744-A54749C52F4C}" srcOrd="0" destOrd="0" presId="urn:microsoft.com/office/officeart/2008/layout/CircularPictureCallout"/>
    <dgm:cxn modelId="{317393F0-51EE-4C1D-B4FC-EE93F430E243}" srcId="{444A9D47-94A4-4F3B-9B8F-C33DAC76D4BC}" destId="{7A503F24-9391-43CE-9DA3-68EC9F7B49C4}" srcOrd="1" destOrd="0" parTransId="{E1568B28-B640-46BA-8436-4F54AE96E0CB}" sibTransId="{38A90EAE-6462-4154-950B-D5BB09BA6E78}"/>
    <dgm:cxn modelId="{71E4E0AC-633A-4C0A-ADB2-C5387102F497}" type="presOf" srcId="{444A9D47-94A4-4F3B-9B8F-C33DAC76D4BC}" destId="{32BE3906-FE47-47D9-AE76-058C0F909F0D}" srcOrd="0" destOrd="0" presId="urn:microsoft.com/office/officeart/2008/layout/CircularPictureCallout"/>
    <dgm:cxn modelId="{44CF1B3A-649D-415A-8911-FD8A3B67BA3E}" type="presOf" srcId="{B8DCA50D-D79E-4151-89E3-24D7DB9335D1}" destId="{F9692DBD-EF97-4A6D-97AC-91B147486078}" srcOrd="0" destOrd="0" presId="urn:microsoft.com/office/officeart/2008/layout/CircularPictureCallout"/>
    <dgm:cxn modelId="{53AFB7D3-1C61-4E4A-A73B-2D01B9BBCB86}" srcId="{444A9D47-94A4-4F3B-9B8F-C33DAC76D4BC}" destId="{84C82280-568D-4874-BFED-1D912080F45C}" srcOrd="2" destOrd="0" parTransId="{CAA146B3-2156-4233-A4BE-6E008C9B7F6B}" sibTransId="{A80F1EDD-5E6B-4F0E-9B7F-C60C44CAD89C}"/>
    <dgm:cxn modelId="{DBFCFC91-009B-445D-9ED3-BCAE14D850D2}" type="presOf" srcId="{68F45010-36C2-409C-B94E-A689F091C860}" destId="{F6EB10D4-2957-47D8-A655-D8371BF2BEB6}" srcOrd="0" destOrd="0" presId="urn:microsoft.com/office/officeart/2008/layout/CircularPictureCallout"/>
    <dgm:cxn modelId="{D18A0417-CD59-4FFA-BC45-B508CF766DDD}" type="presOf" srcId="{A80F1EDD-5E6B-4F0E-9B7F-C60C44CAD89C}" destId="{3FDDCC8D-3993-4EE7-A134-1B26682D2885}" srcOrd="0" destOrd="0" presId="urn:microsoft.com/office/officeart/2008/layout/CircularPictureCallout"/>
    <dgm:cxn modelId="{2E5F294D-9590-4829-8DF9-50B1A5564A7E}" type="presOf" srcId="{38A90EAE-6462-4154-950B-D5BB09BA6E78}" destId="{04CB8A48-27F7-4793-B39C-9FD7B4B46B66}" srcOrd="0" destOrd="0" presId="urn:microsoft.com/office/officeart/2008/layout/CircularPictureCallout"/>
    <dgm:cxn modelId="{12AABF5C-5EA3-4D65-AC0D-6513DFC9852F}" type="presParOf" srcId="{32BE3906-FE47-47D9-AE76-058C0F909F0D}" destId="{6708151F-3FD3-4C74-8D72-2BCEBB3FF9C8}" srcOrd="0" destOrd="0" presId="urn:microsoft.com/office/officeart/2008/layout/CircularPictureCallout"/>
    <dgm:cxn modelId="{808715A6-7583-4CC2-9DF1-7B0944F5BCCA}" type="presParOf" srcId="{6708151F-3FD3-4C74-8D72-2BCEBB3FF9C8}" destId="{3422F5D9-3A3E-404C-BA2F-4760E6653D94}" srcOrd="0" destOrd="0" presId="urn:microsoft.com/office/officeart/2008/layout/CircularPictureCallout"/>
    <dgm:cxn modelId="{704A2E54-1036-41A2-B934-11256E62C471}" type="presParOf" srcId="{3422F5D9-3A3E-404C-BA2F-4760E6653D94}" destId="{9C4038F3-A670-4504-8984-4045170EC9A8}" srcOrd="0" destOrd="0" presId="urn:microsoft.com/office/officeart/2008/layout/CircularPictureCallout"/>
    <dgm:cxn modelId="{4E041B26-1A7C-44E4-B6B3-6A77B958DD93}" type="presParOf" srcId="{6708151F-3FD3-4C74-8D72-2BCEBB3FF9C8}" destId="{4951B0E5-5077-4362-B000-F35A9B8A1235}" srcOrd="1" destOrd="0" presId="urn:microsoft.com/office/officeart/2008/layout/CircularPictureCallout"/>
    <dgm:cxn modelId="{9CDD58BB-2693-42FB-882C-0187E00F7A79}" type="presParOf" srcId="{6708151F-3FD3-4C74-8D72-2BCEBB3FF9C8}" destId="{2D4637AE-C21B-43D9-A4AA-03B22DD7AB01}" srcOrd="2" destOrd="0" presId="urn:microsoft.com/office/officeart/2008/layout/CircularPictureCallout"/>
    <dgm:cxn modelId="{81741161-704C-4371-B1AE-C5AB9CE3FE7E}" type="presParOf" srcId="{2D4637AE-C21B-43D9-A4AA-03B22DD7AB01}" destId="{04CB8A48-27F7-4793-B39C-9FD7B4B46B66}" srcOrd="0" destOrd="0" presId="urn:microsoft.com/office/officeart/2008/layout/CircularPictureCallout"/>
    <dgm:cxn modelId="{B0DEFA71-6E9A-4887-A33F-588E6D6782F7}" type="presParOf" srcId="{6708151F-3FD3-4C74-8D72-2BCEBB3FF9C8}" destId="{65CBFF00-1184-444F-88C8-CA4B3CA2AB7E}" srcOrd="3" destOrd="0" presId="urn:microsoft.com/office/officeart/2008/layout/CircularPictureCallout"/>
    <dgm:cxn modelId="{E75371AA-A572-40B6-AA8D-81E6D87E9349}" type="presParOf" srcId="{6708151F-3FD3-4C74-8D72-2BCEBB3FF9C8}" destId="{FD35283E-2B8E-4339-B960-C0F2347CBA7D}" srcOrd="4" destOrd="0" presId="urn:microsoft.com/office/officeart/2008/layout/CircularPictureCallout"/>
    <dgm:cxn modelId="{D9B2708E-F24F-4B20-A39E-A0E1B7F5F130}" type="presParOf" srcId="{FD35283E-2B8E-4339-B960-C0F2347CBA7D}" destId="{74EF207A-0391-4DA4-A740-4DBCCACA6524}" srcOrd="0" destOrd="0" presId="urn:microsoft.com/office/officeart/2008/layout/CircularPictureCallout"/>
    <dgm:cxn modelId="{1C7857AA-89EC-4402-B513-E8D94FFFC187}" type="presParOf" srcId="{6708151F-3FD3-4C74-8D72-2BCEBB3FF9C8}" destId="{B186F15A-9D1E-4B54-B7BE-80F0C4554CC6}" srcOrd="5" destOrd="0" presId="urn:microsoft.com/office/officeart/2008/layout/CircularPictureCallout"/>
    <dgm:cxn modelId="{5D4E6B0E-EBC5-4A0F-9DA8-82DB0D7584FF}" type="presParOf" srcId="{B186F15A-9D1E-4B54-B7BE-80F0C4554CC6}" destId="{3FDDCC8D-3993-4EE7-A134-1B26682D2885}" srcOrd="0" destOrd="0" presId="urn:microsoft.com/office/officeart/2008/layout/CircularPictureCallout"/>
    <dgm:cxn modelId="{816E80BE-9569-4D23-B4C6-8AAA5D7E9390}" type="presParOf" srcId="{6708151F-3FD3-4C74-8D72-2BCEBB3FF9C8}" destId="{B60D0170-5104-4A70-9E3B-6EE922E5AB9B}" srcOrd="6" destOrd="0" presId="urn:microsoft.com/office/officeart/2008/layout/CircularPictureCallout"/>
    <dgm:cxn modelId="{1E25EF7D-FB8B-48D6-9709-654D377C8EA1}" type="presParOf" srcId="{6708151F-3FD3-4C74-8D72-2BCEBB3FF9C8}" destId="{7D339CBD-0137-4DD7-8252-47DFA8B938A3}" srcOrd="7" destOrd="0" presId="urn:microsoft.com/office/officeart/2008/layout/CircularPictureCallout"/>
    <dgm:cxn modelId="{9FB8E0EA-33A3-498C-96F1-6E33CB7ED41A}" type="presParOf" srcId="{7D339CBD-0137-4DD7-8252-47DFA8B938A3}" destId="{15D475B8-B88E-4E85-8744-A54749C52F4C}" srcOrd="0" destOrd="0" presId="urn:microsoft.com/office/officeart/2008/layout/CircularPictureCallout"/>
    <dgm:cxn modelId="{634F0243-C60E-4A81-96ED-417EE8232F90}" type="presParOf" srcId="{6708151F-3FD3-4C74-8D72-2BCEBB3FF9C8}" destId="{A695180B-B7FF-4233-AF89-AF0D8DAF78E6}" srcOrd="8" destOrd="0" presId="urn:microsoft.com/office/officeart/2008/layout/CircularPictureCallout"/>
    <dgm:cxn modelId="{4DB76B98-7045-455C-B12F-2187EFFCC14D}" type="presParOf" srcId="{A695180B-B7FF-4233-AF89-AF0D8DAF78E6}" destId="{F9692DBD-EF97-4A6D-97AC-91B147486078}" srcOrd="0" destOrd="0" presId="urn:microsoft.com/office/officeart/2008/layout/CircularPictureCallout"/>
    <dgm:cxn modelId="{6710408C-DD5D-4B2D-B8D0-93909EFCCA8D}" type="presParOf" srcId="{6708151F-3FD3-4C74-8D72-2BCEBB3FF9C8}" destId="{EDA1BB97-48A9-4D8A-927F-B78DAF4E940C}" srcOrd="9" destOrd="0" presId="urn:microsoft.com/office/officeart/2008/layout/CircularPictureCallout"/>
    <dgm:cxn modelId="{5D7B7EF5-DE23-4CE1-8008-19D6A033A575}" type="presParOf" srcId="{6708151F-3FD3-4C74-8D72-2BCEBB3FF9C8}" destId="{2591F372-BB49-4E69-817E-8BF4EF683368}" srcOrd="10" destOrd="0" presId="urn:microsoft.com/office/officeart/2008/layout/CircularPictureCallout"/>
    <dgm:cxn modelId="{A7A3005F-5858-4A56-86EC-AD1E1D574132}" type="presParOf" srcId="{2591F372-BB49-4E69-817E-8BF4EF683368}" destId="{F6EB10D4-2957-47D8-A655-D8371BF2BEB6}" srcOrd="0"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2BAF90-79D9-4687-B3C5-980B1F362D25}" type="doc">
      <dgm:prSet loTypeId="urn:microsoft.com/office/officeart/2008/layout/LinedList" loCatId="hierarchy" qsTypeId="urn:microsoft.com/office/officeart/2005/8/quickstyle/simple3" qsCatId="simple" csTypeId="urn:microsoft.com/office/officeart/2005/8/colors/accent1_2" csCatId="accent1" phldr="1"/>
      <dgm:spPr/>
      <dgm:t>
        <a:bodyPr/>
        <a:lstStyle/>
        <a:p>
          <a:endParaRPr lang="tr-TR"/>
        </a:p>
      </dgm:t>
    </dgm:pt>
    <dgm:pt modelId="{FBEF202C-2867-46C2-BDC4-F5E960E7E5D6}">
      <dgm:prSet phldrT="[Metin]" custT="1"/>
      <dgm:spPr/>
      <dgm:t>
        <a:bodyPr/>
        <a:lstStyle/>
        <a:p>
          <a:pPr marL="0" algn="l" defTabSz="914400" rtl="0" eaLnBrk="1" latinLnBrk="0" hangingPunct="1">
            <a:lnSpc>
              <a:spcPct val="90000"/>
            </a:lnSpc>
            <a:spcBef>
              <a:spcPct val="0"/>
            </a:spcBef>
            <a:buNone/>
          </a:pPr>
          <a:r>
            <a:rPr lang="tr-TR" sz="4000" b="1" kern="1200" cap="all" baseline="0"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FİKRİ MÜLKİYET HAKLARININ ETKİLERİ</a:t>
          </a:r>
          <a:endParaRPr lang="tr-TR" sz="4000" b="1" kern="1200" cap="all" baseline="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dgm:t>
    </dgm:pt>
    <dgm:pt modelId="{903BEC11-C81B-4DCB-BF05-5929FFA06EF7}" type="parTrans" cxnId="{B2ACAF58-C1E6-4054-94A2-6614728B2C82}">
      <dgm:prSet/>
      <dgm:spPr/>
      <dgm:t>
        <a:bodyPr/>
        <a:lstStyle/>
        <a:p>
          <a:endParaRPr lang="tr-TR"/>
        </a:p>
      </dgm:t>
    </dgm:pt>
    <dgm:pt modelId="{F3D006F6-10CC-42BA-84B4-01279657B5CD}" type="sibTrans" cxnId="{B2ACAF58-C1E6-4054-94A2-6614728B2C82}">
      <dgm:prSet/>
      <dgm:spPr/>
      <dgm:t>
        <a:bodyPr/>
        <a:lstStyle/>
        <a:p>
          <a:endParaRPr lang="tr-TR"/>
        </a:p>
      </dgm:t>
    </dgm:pt>
    <dgm:pt modelId="{225ABC93-C665-4AEC-BE40-4F3E9CAAC379}">
      <dgm:prSet phldrT="[Metin]" custT="1"/>
      <dgm:spPr/>
      <dgm:t>
        <a:bodyPr/>
        <a:lstStyle/>
        <a:p>
          <a:pPr algn="ctr"/>
          <a:endParaRPr lang="tr-TR" sz="2400" dirty="0" smtClean="0"/>
        </a:p>
        <a:p>
          <a:pPr algn="ctr"/>
          <a:endParaRPr lang="tr-TR" sz="2400" dirty="0" smtClean="0">
            <a:solidFill>
              <a:schemeClr val="accent1">
                <a:lumMod val="50000"/>
              </a:schemeClr>
            </a:solidFill>
          </a:endParaRPr>
        </a:p>
        <a:p>
          <a:pPr algn="l"/>
          <a:r>
            <a:rPr lang="tr-TR" sz="2400" dirty="0" smtClean="0">
              <a:solidFill>
                <a:schemeClr val="accent1">
                  <a:lumMod val="50000"/>
                </a:schemeClr>
              </a:solidFill>
            </a:rPr>
            <a:t>Fikrî mülkiyetin korunması ile ülkelerin gelişmişlik düzeyleri de artar.</a:t>
          </a:r>
        </a:p>
        <a:p>
          <a:pPr algn="l"/>
          <a:endParaRPr lang="tr-TR" sz="2000" dirty="0"/>
        </a:p>
      </dgm:t>
    </dgm:pt>
    <dgm:pt modelId="{1360E16D-21B0-44D9-933D-76A88866BCD7}" type="parTrans" cxnId="{945F0D82-9BB0-4043-88C8-A6836EDE95E3}">
      <dgm:prSet/>
      <dgm:spPr/>
      <dgm:t>
        <a:bodyPr/>
        <a:lstStyle/>
        <a:p>
          <a:endParaRPr lang="tr-TR"/>
        </a:p>
      </dgm:t>
    </dgm:pt>
    <dgm:pt modelId="{9092998E-8BE0-4129-B675-BBC1563E3338}" type="sibTrans" cxnId="{945F0D82-9BB0-4043-88C8-A6836EDE95E3}">
      <dgm:prSet/>
      <dgm:spPr/>
      <dgm:t>
        <a:bodyPr/>
        <a:lstStyle/>
        <a:p>
          <a:endParaRPr lang="tr-TR"/>
        </a:p>
      </dgm:t>
    </dgm:pt>
    <dgm:pt modelId="{E25D767D-D175-4DF7-B89F-37CBD5AF8BD3}">
      <dgm:prSet custT="1"/>
      <dgm:spPr/>
      <dgm:t>
        <a:bodyPr/>
        <a:lstStyle/>
        <a:p>
          <a:pPr rtl="0"/>
          <a:r>
            <a:rPr lang="tr-TR" sz="2400" dirty="0" smtClean="0">
              <a:solidFill>
                <a:schemeClr val="accent1">
                  <a:lumMod val="50000"/>
                </a:schemeClr>
              </a:solidFill>
            </a:rPr>
            <a:t>Buluşların korunması; Avrupa’da, Amerika’da ve Japonya’da teknolojinin ilerlemesinde büyük katkı sağlamıştır.</a:t>
          </a:r>
          <a:endParaRPr lang="tr-TR" sz="2400" dirty="0">
            <a:solidFill>
              <a:schemeClr val="accent1">
                <a:lumMod val="50000"/>
              </a:schemeClr>
            </a:solidFill>
          </a:endParaRPr>
        </a:p>
      </dgm:t>
    </dgm:pt>
    <dgm:pt modelId="{180D71E4-A611-458A-B0E8-27E1F34C35A0}" type="parTrans" cxnId="{84652275-21F9-4EAF-927B-08E8572519C8}">
      <dgm:prSet/>
      <dgm:spPr/>
      <dgm:t>
        <a:bodyPr/>
        <a:lstStyle/>
        <a:p>
          <a:endParaRPr lang="tr-TR"/>
        </a:p>
      </dgm:t>
    </dgm:pt>
    <dgm:pt modelId="{78BCD357-910D-4322-BC3A-B85179E519F8}" type="sibTrans" cxnId="{84652275-21F9-4EAF-927B-08E8572519C8}">
      <dgm:prSet/>
      <dgm:spPr/>
      <dgm:t>
        <a:bodyPr/>
        <a:lstStyle/>
        <a:p>
          <a:endParaRPr lang="tr-TR"/>
        </a:p>
      </dgm:t>
    </dgm:pt>
    <dgm:pt modelId="{AEF71A0C-118C-41C1-9DDE-2749224691DB}">
      <dgm:prSet custT="1"/>
      <dgm:spPr/>
      <dgm:t>
        <a:bodyPr/>
        <a:lstStyle/>
        <a:p>
          <a:pPr rtl="0"/>
          <a:r>
            <a:rPr lang="tr-TR" sz="2400" dirty="0" smtClean="0">
              <a:solidFill>
                <a:schemeClr val="accent1">
                  <a:lumMod val="50000"/>
                </a:schemeClr>
              </a:solidFill>
            </a:rPr>
            <a:t>Tasarımların koruması; İtalya ve Fransa’da modanın ilerlemesine büyük katkı sağlamıştır.</a:t>
          </a:r>
          <a:endParaRPr lang="tr-TR" sz="2400" dirty="0">
            <a:solidFill>
              <a:schemeClr val="accent1">
                <a:lumMod val="50000"/>
              </a:schemeClr>
            </a:solidFill>
          </a:endParaRPr>
        </a:p>
      </dgm:t>
    </dgm:pt>
    <dgm:pt modelId="{5C1B4065-6655-41C6-823B-B1B859859A7F}" type="parTrans" cxnId="{9F86B87C-4085-40D9-BEAD-2E57A1CB1DED}">
      <dgm:prSet/>
      <dgm:spPr/>
      <dgm:t>
        <a:bodyPr/>
        <a:lstStyle/>
        <a:p>
          <a:endParaRPr lang="tr-TR"/>
        </a:p>
      </dgm:t>
    </dgm:pt>
    <dgm:pt modelId="{9318C3DB-8770-462E-BFBC-C65E75A27780}" type="sibTrans" cxnId="{9F86B87C-4085-40D9-BEAD-2E57A1CB1DED}">
      <dgm:prSet/>
      <dgm:spPr/>
      <dgm:t>
        <a:bodyPr/>
        <a:lstStyle/>
        <a:p>
          <a:endParaRPr lang="tr-TR"/>
        </a:p>
      </dgm:t>
    </dgm:pt>
    <dgm:pt modelId="{CCA3B80E-B1A5-4384-B747-563BC25DF809}">
      <dgm:prSet custT="1"/>
      <dgm:spPr/>
      <dgm:t>
        <a:bodyPr/>
        <a:lstStyle/>
        <a:p>
          <a:pPr rtl="0"/>
          <a:r>
            <a:rPr lang="tr-TR" sz="2400" dirty="0" smtClean="0">
              <a:solidFill>
                <a:schemeClr val="accent1">
                  <a:lumMod val="50000"/>
                </a:schemeClr>
              </a:solidFill>
            </a:rPr>
            <a:t>Markaların korunması gelişmiş ülkelerin güçlü markaların oluşması  nedenidir. </a:t>
          </a:r>
          <a:endParaRPr lang="tr-TR" sz="2400" dirty="0">
            <a:solidFill>
              <a:schemeClr val="accent1">
                <a:lumMod val="50000"/>
              </a:schemeClr>
            </a:solidFill>
          </a:endParaRPr>
        </a:p>
      </dgm:t>
    </dgm:pt>
    <dgm:pt modelId="{23B9114F-035A-43AD-AD2C-C249804098D3}" type="parTrans" cxnId="{F3340724-C337-4979-A540-E0239D3307DB}">
      <dgm:prSet/>
      <dgm:spPr/>
      <dgm:t>
        <a:bodyPr/>
        <a:lstStyle/>
        <a:p>
          <a:endParaRPr lang="tr-TR"/>
        </a:p>
      </dgm:t>
    </dgm:pt>
    <dgm:pt modelId="{54A87FA6-F79D-49A8-A738-D4C2CBCF69A5}" type="sibTrans" cxnId="{F3340724-C337-4979-A540-E0239D3307DB}">
      <dgm:prSet/>
      <dgm:spPr/>
      <dgm:t>
        <a:bodyPr/>
        <a:lstStyle/>
        <a:p>
          <a:endParaRPr lang="tr-TR"/>
        </a:p>
      </dgm:t>
    </dgm:pt>
    <dgm:pt modelId="{C99158FF-64DC-429C-9D8D-C42F6F53B51A}" type="pres">
      <dgm:prSet presAssocID="{312BAF90-79D9-4687-B3C5-980B1F362D25}" presName="vert0" presStyleCnt="0">
        <dgm:presLayoutVars>
          <dgm:dir/>
          <dgm:animOne val="branch"/>
          <dgm:animLvl val="lvl"/>
        </dgm:presLayoutVars>
      </dgm:prSet>
      <dgm:spPr/>
      <dgm:t>
        <a:bodyPr/>
        <a:lstStyle/>
        <a:p>
          <a:endParaRPr lang="tr-TR"/>
        </a:p>
      </dgm:t>
    </dgm:pt>
    <dgm:pt modelId="{99120278-D99A-4917-AF5A-F64E024962AF}" type="pres">
      <dgm:prSet presAssocID="{FBEF202C-2867-46C2-BDC4-F5E960E7E5D6}" presName="thickLine" presStyleLbl="alignNode1" presStyleIdx="0" presStyleCnt="5"/>
      <dgm:spPr/>
    </dgm:pt>
    <dgm:pt modelId="{ED54407B-35CD-4F57-8D32-D466B58CF207}" type="pres">
      <dgm:prSet presAssocID="{FBEF202C-2867-46C2-BDC4-F5E960E7E5D6}" presName="horz1" presStyleCnt="0"/>
      <dgm:spPr/>
    </dgm:pt>
    <dgm:pt modelId="{63CB6423-FA82-47EB-BC72-89DC6EA9FD5D}" type="pres">
      <dgm:prSet presAssocID="{FBEF202C-2867-46C2-BDC4-F5E960E7E5D6}" presName="tx1" presStyleLbl="revTx" presStyleIdx="0" presStyleCnt="5"/>
      <dgm:spPr/>
      <dgm:t>
        <a:bodyPr/>
        <a:lstStyle/>
        <a:p>
          <a:endParaRPr lang="tr-TR"/>
        </a:p>
      </dgm:t>
    </dgm:pt>
    <dgm:pt modelId="{44D2C2FF-6039-4139-A3B8-7A31874BAB8B}" type="pres">
      <dgm:prSet presAssocID="{FBEF202C-2867-46C2-BDC4-F5E960E7E5D6}" presName="vert1" presStyleCnt="0"/>
      <dgm:spPr/>
    </dgm:pt>
    <dgm:pt modelId="{B610F0C2-F22C-45D4-866C-B01A5A7C6871}" type="pres">
      <dgm:prSet presAssocID="{225ABC93-C665-4AEC-BE40-4F3E9CAAC379}" presName="thickLine" presStyleLbl="alignNode1" presStyleIdx="1" presStyleCnt="5"/>
      <dgm:spPr/>
    </dgm:pt>
    <dgm:pt modelId="{1513000F-AF5C-48D5-ACEB-D3BA251DDF22}" type="pres">
      <dgm:prSet presAssocID="{225ABC93-C665-4AEC-BE40-4F3E9CAAC379}" presName="horz1" presStyleCnt="0"/>
      <dgm:spPr/>
    </dgm:pt>
    <dgm:pt modelId="{0774563D-1AB2-4951-AA95-677DF182A1FE}" type="pres">
      <dgm:prSet presAssocID="{225ABC93-C665-4AEC-BE40-4F3E9CAAC379}" presName="tx1" presStyleLbl="revTx" presStyleIdx="1" presStyleCnt="5" custLinFactNeighborX="1240" custLinFactNeighborY="-62004"/>
      <dgm:spPr/>
      <dgm:t>
        <a:bodyPr/>
        <a:lstStyle/>
        <a:p>
          <a:endParaRPr lang="tr-TR"/>
        </a:p>
      </dgm:t>
    </dgm:pt>
    <dgm:pt modelId="{8FAA2909-DAF9-467B-AC84-FE7AAB2E126D}" type="pres">
      <dgm:prSet presAssocID="{225ABC93-C665-4AEC-BE40-4F3E9CAAC379}" presName="vert1" presStyleCnt="0"/>
      <dgm:spPr/>
    </dgm:pt>
    <dgm:pt modelId="{EBA19A98-077F-47DD-BA3F-46CD90A0CC5C}" type="pres">
      <dgm:prSet presAssocID="{E25D767D-D175-4DF7-B89F-37CBD5AF8BD3}" presName="thickLine" presStyleLbl="alignNode1" presStyleIdx="2" presStyleCnt="5"/>
      <dgm:spPr/>
    </dgm:pt>
    <dgm:pt modelId="{5EE8983D-29E7-48E3-ACB4-4F009FB239AA}" type="pres">
      <dgm:prSet presAssocID="{E25D767D-D175-4DF7-B89F-37CBD5AF8BD3}" presName="horz1" presStyleCnt="0"/>
      <dgm:spPr/>
    </dgm:pt>
    <dgm:pt modelId="{2392C8DC-7FE1-41A1-B39B-1D86D07B7ED5}" type="pres">
      <dgm:prSet presAssocID="{E25D767D-D175-4DF7-B89F-37CBD5AF8BD3}" presName="tx1" presStyleLbl="revTx" presStyleIdx="2" presStyleCnt="5"/>
      <dgm:spPr/>
      <dgm:t>
        <a:bodyPr/>
        <a:lstStyle/>
        <a:p>
          <a:endParaRPr lang="tr-TR"/>
        </a:p>
      </dgm:t>
    </dgm:pt>
    <dgm:pt modelId="{96DF827F-709D-4808-BA1A-63B048FBF804}" type="pres">
      <dgm:prSet presAssocID="{E25D767D-D175-4DF7-B89F-37CBD5AF8BD3}" presName="vert1" presStyleCnt="0"/>
      <dgm:spPr/>
    </dgm:pt>
    <dgm:pt modelId="{48B35BAB-EAD4-459D-8399-9321F66B973D}" type="pres">
      <dgm:prSet presAssocID="{AEF71A0C-118C-41C1-9DDE-2749224691DB}" presName="thickLine" presStyleLbl="alignNode1" presStyleIdx="3" presStyleCnt="5"/>
      <dgm:spPr/>
    </dgm:pt>
    <dgm:pt modelId="{87EDA2E9-4FE5-4A02-9BD3-DD3F0D1165DB}" type="pres">
      <dgm:prSet presAssocID="{AEF71A0C-118C-41C1-9DDE-2749224691DB}" presName="horz1" presStyleCnt="0"/>
      <dgm:spPr/>
    </dgm:pt>
    <dgm:pt modelId="{6F201197-F4A8-4C74-8879-3EB1A3CBF120}" type="pres">
      <dgm:prSet presAssocID="{AEF71A0C-118C-41C1-9DDE-2749224691DB}" presName="tx1" presStyleLbl="revTx" presStyleIdx="3" presStyleCnt="5"/>
      <dgm:spPr/>
      <dgm:t>
        <a:bodyPr/>
        <a:lstStyle/>
        <a:p>
          <a:endParaRPr lang="tr-TR"/>
        </a:p>
      </dgm:t>
    </dgm:pt>
    <dgm:pt modelId="{6BA8E4D2-D871-4240-9A1C-500D17C2A8A9}" type="pres">
      <dgm:prSet presAssocID="{AEF71A0C-118C-41C1-9DDE-2749224691DB}" presName="vert1" presStyleCnt="0"/>
      <dgm:spPr/>
    </dgm:pt>
    <dgm:pt modelId="{59E3CDAD-C4CA-4C81-9488-197EC78B3FAE}" type="pres">
      <dgm:prSet presAssocID="{CCA3B80E-B1A5-4384-B747-563BC25DF809}" presName="thickLine" presStyleLbl="alignNode1" presStyleIdx="4" presStyleCnt="5"/>
      <dgm:spPr/>
    </dgm:pt>
    <dgm:pt modelId="{5B687DE7-AC49-4252-9C3C-6E3C0082255D}" type="pres">
      <dgm:prSet presAssocID="{CCA3B80E-B1A5-4384-B747-563BC25DF809}" presName="horz1" presStyleCnt="0"/>
      <dgm:spPr/>
    </dgm:pt>
    <dgm:pt modelId="{B479C219-195A-4DB0-B56C-7E94A7A8C404}" type="pres">
      <dgm:prSet presAssocID="{CCA3B80E-B1A5-4384-B747-563BC25DF809}" presName="tx1" presStyleLbl="revTx" presStyleIdx="4" presStyleCnt="5"/>
      <dgm:spPr/>
      <dgm:t>
        <a:bodyPr/>
        <a:lstStyle/>
        <a:p>
          <a:endParaRPr lang="tr-TR"/>
        </a:p>
      </dgm:t>
    </dgm:pt>
    <dgm:pt modelId="{C74D9678-EB27-4F8E-8289-53B64D647748}" type="pres">
      <dgm:prSet presAssocID="{CCA3B80E-B1A5-4384-B747-563BC25DF809}" presName="vert1" presStyleCnt="0"/>
      <dgm:spPr/>
    </dgm:pt>
  </dgm:ptLst>
  <dgm:cxnLst>
    <dgm:cxn modelId="{F950B3B6-9135-4AC8-80FA-A027658F9776}" type="presOf" srcId="{E25D767D-D175-4DF7-B89F-37CBD5AF8BD3}" destId="{2392C8DC-7FE1-41A1-B39B-1D86D07B7ED5}" srcOrd="0" destOrd="0" presId="urn:microsoft.com/office/officeart/2008/layout/LinedList"/>
    <dgm:cxn modelId="{F3340724-C337-4979-A540-E0239D3307DB}" srcId="{312BAF90-79D9-4687-B3C5-980B1F362D25}" destId="{CCA3B80E-B1A5-4384-B747-563BC25DF809}" srcOrd="4" destOrd="0" parTransId="{23B9114F-035A-43AD-AD2C-C249804098D3}" sibTransId="{54A87FA6-F79D-49A8-A738-D4C2CBCF69A5}"/>
    <dgm:cxn modelId="{25492454-D9AE-46EE-B0E3-CCBC1690651E}" type="presOf" srcId="{AEF71A0C-118C-41C1-9DDE-2749224691DB}" destId="{6F201197-F4A8-4C74-8879-3EB1A3CBF120}" srcOrd="0" destOrd="0" presId="urn:microsoft.com/office/officeart/2008/layout/LinedList"/>
    <dgm:cxn modelId="{9F86B87C-4085-40D9-BEAD-2E57A1CB1DED}" srcId="{312BAF90-79D9-4687-B3C5-980B1F362D25}" destId="{AEF71A0C-118C-41C1-9DDE-2749224691DB}" srcOrd="3" destOrd="0" parTransId="{5C1B4065-6655-41C6-823B-B1B859859A7F}" sibTransId="{9318C3DB-8770-462E-BFBC-C65E75A27780}"/>
    <dgm:cxn modelId="{59DD1F76-A0CB-41E0-8964-B3A8B4DF5D38}" type="presOf" srcId="{312BAF90-79D9-4687-B3C5-980B1F362D25}" destId="{C99158FF-64DC-429C-9D8D-C42F6F53B51A}" srcOrd="0" destOrd="0" presId="urn:microsoft.com/office/officeart/2008/layout/LinedList"/>
    <dgm:cxn modelId="{8A2B3368-B058-4C6C-8158-977DCB913648}" type="presOf" srcId="{FBEF202C-2867-46C2-BDC4-F5E960E7E5D6}" destId="{63CB6423-FA82-47EB-BC72-89DC6EA9FD5D}" srcOrd="0" destOrd="0" presId="urn:microsoft.com/office/officeart/2008/layout/LinedList"/>
    <dgm:cxn modelId="{1AC4AF8B-D978-45F5-A7E6-A368C8E8DCD8}" type="presOf" srcId="{225ABC93-C665-4AEC-BE40-4F3E9CAAC379}" destId="{0774563D-1AB2-4951-AA95-677DF182A1FE}" srcOrd="0" destOrd="0" presId="urn:microsoft.com/office/officeart/2008/layout/LinedList"/>
    <dgm:cxn modelId="{43D95DB5-E6BF-467F-8216-7429339D3E75}" type="presOf" srcId="{CCA3B80E-B1A5-4384-B747-563BC25DF809}" destId="{B479C219-195A-4DB0-B56C-7E94A7A8C404}" srcOrd="0" destOrd="0" presId="urn:microsoft.com/office/officeart/2008/layout/LinedList"/>
    <dgm:cxn modelId="{945F0D82-9BB0-4043-88C8-A6836EDE95E3}" srcId="{312BAF90-79D9-4687-B3C5-980B1F362D25}" destId="{225ABC93-C665-4AEC-BE40-4F3E9CAAC379}" srcOrd="1" destOrd="0" parTransId="{1360E16D-21B0-44D9-933D-76A88866BCD7}" sibTransId="{9092998E-8BE0-4129-B675-BBC1563E3338}"/>
    <dgm:cxn modelId="{B2ACAF58-C1E6-4054-94A2-6614728B2C82}" srcId="{312BAF90-79D9-4687-B3C5-980B1F362D25}" destId="{FBEF202C-2867-46C2-BDC4-F5E960E7E5D6}" srcOrd="0" destOrd="0" parTransId="{903BEC11-C81B-4DCB-BF05-5929FFA06EF7}" sibTransId="{F3D006F6-10CC-42BA-84B4-01279657B5CD}"/>
    <dgm:cxn modelId="{84652275-21F9-4EAF-927B-08E8572519C8}" srcId="{312BAF90-79D9-4687-B3C5-980B1F362D25}" destId="{E25D767D-D175-4DF7-B89F-37CBD5AF8BD3}" srcOrd="2" destOrd="0" parTransId="{180D71E4-A611-458A-B0E8-27E1F34C35A0}" sibTransId="{78BCD357-910D-4322-BC3A-B85179E519F8}"/>
    <dgm:cxn modelId="{2566280A-43A7-4749-9536-2F96DBA1FD49}" type="presParOf" srcId="{C99158FF-64DC-429C-9D8D-C42F6F53B51A}" destId="{99120278-D99A-4917-AF5A-F64E024962AF}" srcOrd="0" destOrd="0" presId="urn:microsoft.com/office/officeart/2008/layout/LinedList"/>
    <dgm:cxn modelId="{824F536C-DE3E-4F25-B627-29B86B6475AF}" type="presParOf" srcId="{C99158FF-64DC-429C-9D8D-C42F6F53B51A}" destId="{ED54407B-35CD-4F57-8D32-D466B58CF207}" srcOrd="1" destOrd="0" presId="urn:microsoft.com/office/officeart/2008/layout/LinedList"/>
    <dgm:cxn modelId="{53979898-4CE1-4F11-85D8-F13AE4F88EF9}" type="presParOf" srcId="{ED54407B-35CD-4F57-8D32-D466B58CF207}" destId="{63CB6423-FA82-47EB-BC72-89DC6EA9FD5D}" srcOrd="0" destOrd="0" presId="urn:microsoft.com/office/officeart/2008/layout/LinedList"/>
    <dgm:cxn modelId="{9F7CB8B1-BEE7-4D36-A0A8-A7E19D379502}" type="presParOf" srcId="{ED54407B-35CD-4F57-8D32-D466B58CF207}" destId="{44D2C2FF-6039-4139-A3B8-7A31874BAB8B}" srcOrd="1" destOrd="0" presId="urn:microsoft.com/office/officeart/2008/layout/LinedList"/>
    <dgm:cxn modelId="{A6D084E1-2750-4FFD-86FD-61E2A456BF0B}" type="presParOf" srcId="{C99158FF-64DC-429C-9D8D-C42F6F53B51A}" destId="{B610F0C2-F22C-45D4-866C-B01A5A7C6871}" srcOrd="2" destOrd="0" presId="urn:microsoft.com/office/officeart/2008/layout/LinedList"/>
    <dgm:cxn modelId="{ABF0FDBF-26A9-40E4-8D1B-99473FDD5EB9}" type="presParOf" srcId="{C99158FF-64DC-429C-9D8D-C42F6F53B51A}" destId="{1513000F-AF5C-48D5-ACEB-D3BA251DDF22}" srcOrd="3" destOrd="0" presId="urn:microsoft.com/office/officeart/2008/layout/LinedList"/>
    <dgm:cxn modelId="{8F1DEBC8-4F25-498D-8AA7-ADABBD42276D}" type="presParOf" srcId="{1513000F-AF5C-48D5-ACEB-D3BA251DDF22}" destId="{0774563D-1AB2-4951-AA95-677DF182A1FE}" srcOrd="0" destOrd="0" presId="urn:microsoft.com/office/officeart/2008/layout/LinedList"/>
    <dgm:cxn modelId="{3F146FD2-D5D1-4B15-A7C6-4EFD9C91C150}" type="presParOf" srcId="{1513000F-AF5C-48D5-ACEB-D3BA251DDF22}" destId="{8FAA2909-DAF9-467B-AC84-FE7AAB2E126D}" srcOrd="1" destOrd="0" presId="urn:microsoft.com/office/officeart/2008/layout/LinedList"/>
    <dgm:cxn modelId="{DF6FCAD1-ABED-459F-B3D2-AB5047E3AEC0}" type="presParOf" srcId="{C99158FF-64DC-429C-9D8D-C42F6F53B51A}" destId="{EBA19A98-077F-47DD-BA3F-46CD90A0CC5C}" srcOrd="4" destOrd="0" presId="urn:microsoft.com/office/officeart/2008/layout/LinedList"/>
    <dgm:cxn modelId="{347F7BE6-1DA7-4361-870B-51AAAD5A1279}" type="presParOf" srcId="{C99158FF-64DC-429C-9D8D-C42F6F53B51A}" destId="{5EE8983D-29E7-48E3-ACB4-4F009FB239AA}" srcOrd="5" destOrd="0" presId="urn:microsoft.com/office/officeart/2008/layout/LinedList"/>
    <dgm:cxn modelId="{41C2EB2B-6374-4A7F-9F76-62A076CCF27A}" type="presParOf" srcId="{5EE8983D-29E7-48E3-ACB4-4F009FB239AA}" destId="{2392C8DC-7FE1-41A1-B39B-1D86D07B7ED5}" srcOrd="0" destOrd="0" presId="urn:microsoft.com/office/officeart/2008/layout/LinedList"/>
    <dgm:cxn modelId="{CF960349-C190-4CAC-8575-E5DE6B55DBCE}" type="presParOf" srcId="{5EE8983D-29E7-48E3-ACB4-4F009FB239AA}" destId="{96DF827F-709D-4808-BA1A-63B048FBF804}" srcOrd="1" destOrd="0" presId="urn:microsoft.com/office/officeart/2008/layout/LinedList"/>
    <dgm:cxn modelId="{C3896A5C-D2FA-47F1-A50A-2DA043D04628}" type="presParOf" srcId="{C99158FF-64DC-429C-9D8D-C42F6F53B51A}" destId="{48B35BAB-EAD4-459D-8399-9321F66B973D}" srcOrd="6" destOrd="0" presId="urn:microsoft.com/office/officeart/2008/layout/LinedList"/>
    <dgm:cxn modelId="{2410F6E9-14EB-4333-879F-0345057540FF}" type="presParOf" srcId="{C99158FF-64DC-429C-9D8D-C42F6F53B51A}" destId="{87EDA2E9-4FE5-4A02-9BD3-DD3F0D1165DB}" srcOrd="7" destOrd="0" presId="urn:microsoft.com/office/officeart/2008/layout/LinedList"/>
    <dgm:cxn modelId="{F44A9E87-1B16-427D-8021-23DC157A4D0C}" type="presParOf" srcId="{87EDA2E9-4FE5-4A02-9BD3-DD3F0D1165DB}" destId="{6F201197-F4A8-4C74-8879-3EB1A3CBF120}" srcOrd="0" destOrd="0" presId="urn:microsoft.com/office/officeart/2008/layout/LinedList"/>
    <dgm:cxn modelId="{843D6AA3-F5D0-4C16-8825-A0E2B1C90F9A}" type="presParOf" srcId="{87EDA2E9-4FE5-4A02-9BD3-DD3F0D1165DB}" destId="{6BA8E4D2-D871-4240-9A1C-500D17C2A8A9}" srcOrd="1" destOrd="0" presId="urn:microsoft.com/office/officeart/2008/layout/LinedList"/>
    <dgm:cxn modelId="{7488FDA5-9257-4C28-9E37-2298F79E496E}" type="presParOf" srcId="{C99158FF-64DC-429C-9D8D-C42F6F53B51A}" destId="{59E3CDAD-C4CA-4C81-9488-197EC78B3FAE}" srcOrd="8" destOrd="0" presId="urn:microsoft.com/office/officeart/2008/layout/LinedList"/>
    <dgm:cxn modelId="{01F0910A-AE54-4A69-8060-56C6D49835E9}" type="presParOf" srcId="{C99158FF-64DC-429C-9D8D-C42F6F53B51A}" destId="{5B687DE7-AC49-4252-9C3C-6E3C0082255D}" srcOrd="9" destOrd="0" presId="urn:microsoft.com/office/officeart/2008/layout/LinedList"/>
    <dgm:cxn modelId="{6A46CE6A-D320-4BDB-9772-F5E816A55495}" type="presParOf" srcId="{5B687DE7-AC49-4252-9C3C-6E3C0082255D}" destId="{B479C219-195A-4DB0-B56C-7E94A7A8C404}" srcOrd="0" destOrd="0" presId="urn:microsoft.com/office/officeart/2008/layout/LinedList"/>
    <dgm:cxn modelId="{DFF7A909-624A-4C7B-89AE-1ED4A4273D9F}" type="presParOf" srcId="{5B687DE7-AC49-4252-9C3C-6E3C0082255D}" destId="{C74D9678-EB27-4F8E-8289-53B64D6477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B13B-0577-44FD-891F-02CB5CED11A2}">
      <dsp:nvSpPr>
        <dsp:cNvPr id="0" name=""/>
        <dsp:cNvSpPr/>
      </dsp:nvSpPr>
      <dsp:spPr>
        <a:xfrm>
          <a:off x="0" y="0"/>
          <a:ext cx="10186638" cy="69925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algn="l" defTabSz="914400" rtl="0" eaLnBrk="1" latinLnBrk="0" hangingPunct="1">
            <a:lnSpc>
              <a:spcPct val="90000"/>
            </a:lnSpc>
            <a:spcBef>
              <a:spcPct val="0"/>
            </a:spcBef>
            <a:spcAft>
              <a:spcPct val="35000"/>
            </a:spcAft>
            <a:buNone/>
          </a:pPr>
          <a:r>
            <a:rPr lang="tr-TR" sz="3600" b="1" kern="1200" cap="all"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FİKRİ VE SINAİ MÜLKİYET HAKLARI </a:t>
          </a:r>
          <a:endParaRPr lang="tr-TR" sz="3600" b="1" kern="1200" cap="all"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dsp:txBody>
      <dsp:txXfrm>
        <a:off x="34135" y="34135"/>
        <a:ext cx="10118368" cy="630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BB97-48A9-4D8A-927F-B78DAF4E940C}">
      <dsp:nvSpPr>
        <dsp:cNvPr id="0" name=""/>
        <dsp:cNvSpPr/>
      </dsp:nvSpPr>
      <dsp:spPr>
        <a:xfrm>
          <a:off x="1796382" y="3038263"/>
          <a:ext cx="360601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0D0170-5104-4A70-9E3B-6EE922E5AB9B}">
      <dsp:nvSpPr>
        <dsp:cNvPr id="0" name=""/>
        <dsp:cNvSpPr/>
      </dsp:nvSpPr>
      <dsp:spPr>
        <a:xfrm>
          <a:off x="1796382" y="1781188"/>
          <a:ext cx="30888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CBFF00-1184-444F-88C8-CA4B3CA2AB7E}">
      <dsp:nvSpPr>
        <dsp:cNvPr id="0" name=""/>
        <dsp:cNvSpPr/>
      </dsp:nvSpPr>
      <dsp:spPr>
        <a:xfrm>
          <a:off x="1796382" y="524113"/>
          <a:ext cx="360601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038F3-A670-4504-8984-4045170EC9A8}">
      <dsp:nvSpPr>
        <dsp:cNvPr id="0" name=""/>
        <dsp:cNvSpPr/>
      </dsp:nvSpPr>
      <dsp:spPr>
        <a:xfrm>
          <a:off x="135893" y="-338"/>
          <a:ext cx="3591644" cy="3591644"/>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51B0E5-5077-4362-B000-F35A9B8A1235}">
      <dsp:nvSpPr>
        <dsp:cNvPr id="0" name=""/>
        <dsp:cNvSpPr/>
      </dsp:nvSpPr>
      <dsp:spPr>
        <a:xfrm>
          <a:off x="492483" y="643052"/>
          <a:ext cx="2749394" cy="22422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algn="ctr" defTabSz="914400" rtl="0" eaLnBrk="1" latinLnBrk="0" hangingPunct="1">
            <a:lnSpc>
              <a:spcPct val="90000"/>
            </a:lnSpc>
            <a:spcBef>
              <a:spcPct val="0"/>
            </a:spcBef>
            <a:spcAft>
              <a:spcPct val="35000"/>
            </a:spcAft>
            <a:defRPr sz="3600" b="1">
              <a:solidFill>
                <a:srgbClr val="003366"/>
              </a:solidFill>
            </a:defRPr>
          </a:pPr>
          <a:r>
            <a:rPr lang="tr-TR" sz="2800" b="1" kern="1200" dirty="0" smtClean="0">
              <a:solidFill>
                <a:srgbClr val="003366"/>
              </a:solidFill>
              <a:latin typeface="Arial" panose="020B0604020202020204" pitchFamily="34" charset="0"/>
              <a:ea typeface="+mj-ea"/>
              <a:cs typeface="Arial" panose="020B0604020202020204" pitchFamily="34" charset="0"/>
            </a:rPr>
            <a:t>İnsan Düşüncesinin ürünü olan yeniliklerin sahiplerine verilen haklardır.</a:t>
          </a:r>
          <a:endParaRPr lang="tr-TR" sz="2800" b="1" kern="1200" dirty="0">
            <a:solidFill>
              <a:srgbClr val="003366"/>
            </a:solidFill>
            <a:latin typeface="Arial" panose="020B0604020202020204" pitchFamily="34" charset="0"/>
            <a:ea typeface="+mj-ea"/>
            <a:cs typeface="Arial" panose="020B0604020202020204" pitchFamily="34" charset="0"/>
          </a:endParaRPr>
        </a:p>
      </dsp:txBody>
      <dsp:txXfrm>
        <a:off x="492483" y="643052"/>
        <a:ext cx="2749394" cy="2242253"/>
      </dsp:txXfrm>
    </dsp:sp>
    <dsp:sp modelId="{04CB8A48-27F7-4793-B39C-9FD7B4B46B66}">
      <dsp:nvSpPr>
        <dsp:cNvPr id="0" name=""/>
        <dsp:cNvSpPr/>
      </dsp:nvSpPr>
      <dsp:spPr>
        <a:xfrm>
          <a:off x="4863646" y="-14633"/>
          <a:ext cx="1077493" cy="107749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F207A-0391-4DA4-A740-4DBCCACA6524}">
      <dsp:nvSpPr>
        <dsp:cNvPr id="0" name=""/>
        <dsp:cNvSpPr/>
      </dsp:nvSpPr>
      <dsp:spPr>
        <a:xfrm>
          <a:off x="5943192" y="-14633"/>
          <a:ext cx="3090270" cy="107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tr-TR" sz="1800" kern="1200" dirty="0" smtClean="0">
              <a:latin typeface="Arial" panose="020B0604020202020204" pitchFamily="34" charset="0"/>
              <a:cs typeface="Arial" panose="020B0604020202020204" pitchFamily="34" charset="0"/>
            </a:rPr>
            <a:t>Fikri mülkiyet; edebiyat, sanat, müzik, mimari vb. gibi telif eserlerini kapsar. </a:t>
          </a:r>
          <a:endParaRPr lang="tr-TR" sz="1800" kern="1200" dirty="0">
            <a:latin typeface="Arial" panose="020B0604020202020204" pitchFamily="34" charset="0"/>
            <a:cs typeface="Arial" panose="020B0604020202020204" pitchFamily="34" charset="0"/>
          </a:endParaRPr>
        </a:p>
      </dsp:txBody>
      <dsp:txXfrm>
        <a:off x="5943192" y="-14633"/>
        <a:ext cx="3090270" cy="1077493"/>
      </dsp:txXfrm>
    </dsp:sp>
    <dsp:sp modelId="{3FDDCC8D-3993-4EE7-A134-1B26682D2885}">
      <dsp:nvSpPr>
        <dsp:cNvPr id="0" name=""/>
        <dsp:cNvSpPr/>
      </dsp:nvSpPr>
      <dsp:spPr>
        <a:xfrm>
          <a:off x="4346449" y="1242441"/>
          <a:ext cx="1077493" cy="107749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475B8-B88E-4E85-8744-A54749C52F4C}">
      <dsp:nvSpPr>
        <dsp:cNvPr id="0" name=""/>
        <dsp:cNvSpPr/>
      </dsp:nvSpPr>
      <dsp:spPr>
        <a:xfrm>
          <a:off x="5423942" y="1242441"/>
          <a:ext cx="3608959" cy="107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tr-TR" sz="1800" kern="1200" dirty="0" smtClean="0">
              <a:latin typeface="Arial" panose="020B0604020202020204" pitchFamily="34" charset="0"/>
              <a:cs typeface="Arial" panose="020B0604020202020204" pitchFamily="34" charset="0"/>
            </a:rPr>
            <a:t>Sınaî mülkiyet ise esas olarak sanayi ve teknolojiyi ilgilendiren alanlarda marka, buluş ve tasarımları kapsar. </a:t>
          </a:r>
          <a:endParaRPr lang="tr-TR" sz="1800" kern="1200" dirty="0">
            <a:latin typeface="Arial" panose="020B0604020202020204" pitchFamily="34" charset="0"/>
            <a:cs typeface="Arial" panose="020B0604020202020204" pitchFamily="34" charset="0"/>
          </a:endParaRPr>
        </a:p>
      </dsp:txBody>
      <dsp:txXfrm>
        <a:off x="5423942" y="1242441"/>
        <a:ext cx="3608959" cy="1077493"/>
      </dsp:txXfrm>
    </dsp:sp>
    <dsp:sp modelId="{F9692DBD-EF97-4A6D-97AC-91B147486078}">
      <dsp:nvSpPr>
        <dsp:cNvPr id="0" name=""/>
        <dsp:cNvSpPr/>
      </dsp:nvSpPr>
      <dsp:spPr>
        <a:xfrm>
          <a:off x="4863646" y="2499517"/>
          <a:ext cx="1077493" cy="107749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EB10D4-2957-47D8-A655-D8371BF2BEB6}">
      <dsp:nvSpPr>
        <dsp:cNvPr id="0" name=""/>
        <dsp:cNvSpPr/>
      </dsp:nvSpPr>
      <dsp:spPr>
        <a:xfrm>
          <a:off x="5941139" y="2499517"/>
          <a:ext cx="3005896" cy="107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tr-TR" sz="1800" kern="1200" dirty="0" smtClean="0">
              <a:latin typeface="Arial" panose="020B0604020202020204" pitchFamily="34" charset="0"/>
              <a:cs typeface="Arial" panose="020B0604020202020204" pitchFamily="34" charset="0"/>
            </a:rPr>
            <a:t>Her durumda Fikri ve Sınaî Mülkiyet Hakları; eser, marka, buluş sahibinin ticari haklarının korunmasıdır.</a:t>
          </a:r>
          <a:endParaRPr lang="tr-TR" sz="1800" kern="1200" dirty="0">
            <a:latin typeface="Arial" panose="020B0604020202020204" pitchFamily="34" charset="0"/>
            <a:cs typeface="Arial" panose="020B0604020202020204" pitchFamily="34" charset="0"/>
          </a:endParaRPr>
        </a:p>
      </dsp:txBody>
      <dsp:txXfrm>
        <a:off x="5941139" y="2499517"/>
        <a:ext cx="3005896" cy="1077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20278-D99A-4917-AF5A-F64E024962AF}">
      <dsp:nvSpPr>
        <dsp:cNvPr id="0" name=""/>
        <dsp:cNvSpPr/>
      </dsp:nvSpPr>
      <dsp:spPr>
        <a:xfrm>
          <a:off x="0" y="702"/>
          <a:ext cx="11049148"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3CB6423-FA82-47EB-BC72-89DC6EA9FD5D}">
      <dsp:nvSpPr>
        <dsp:cNvPr id="0" name=""/>
        <dsp:cNvSpPr/>
      </dsp:nvSpPr>
      <dsp:spPr>
        <a:xfrm>
          <a:off x="0" y="702"/>
          <a:ext cx="11049148" cy="11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algn="l" defTabSz="914400" rtl="0" eaLnBrk="1" latinLnBrk="0" hangingPunct="1">
            <a:lnSpc>
              <a:spcPct val="90000"/>
            </a:lnSpc>
            <a:spcBef>
              <a:spcPct val="0"/>
            </a:spcBef>
            <a:spcAft>
              <a:spcPct val="35000"/>
            </a:spcAft>
            <a:buNone/>
          </a:pPr>
          <a:r>
            <a:rPr lang="tr-TR" sz="4000" b="1" kern="1200" cap="all" baseline="0"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FİKRİ MÜLKİYET HAKLARININ ETKİLERİ</a:t>
          </a:r>
          <a:endParaRPr lang="tr-TR" sz="4000" b="1" kern="1200" cap="all" baseline="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dsp:txBody>
      <dsp:txXfrm>
        <a:off x="0" y="702"/>
        <a:ext cx="11049148" cy="1150601"/>
      </dsp:txXfrm>
    </dsp:sp>
    <dsp:sp modelId="{B610F0C2-F22C-45D4-866C-B01A5A7C6871}">
      <dsp:nvSpPr>
        <dsp:cNvPr id="0" name=""/>
        <dsp:cNvSpPr/>
      </dsp:nvSpPr>
      <dsp:spPr>
        <a:xfrm>
          <a:off x="0" y="1151304"/>
          <a:ext cx="11049148"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774563D-1AB2-4951-AA95-677DF182A1FE}">
      <dsp:nvSpPr>
        <dsp:cNvPr id="0" name=""/>
        <dsp:cNvSpPr/>
      </dsp:nvSpPr>
      <dsp:spPr>
        <a:xfrm>
          <a:off x="0" y="437885"/>
          <a:ext cx="11049148" cy="11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endParaRPr lang="tr-TR" sz="2400" kern="1200" dirty="0" smtClean="0"/>
        </a:p>
        <a:p>
          <a:pPr lvl="0" algn="ctr" defTabSz="1066800">
            <a:lnSpc>
              <a:spcPct val="90000"/>
            </a:lnSpc>
            <a:spcBef>
              <a:spcPct val="0"/>
            </a:spcBef>
            <a:spcAft>
              <a:spcPct val="35000"/>
            </a:spcAft>
          </a:pPr>
          <a:endParaRPr lang="tr-TR" sz="2400" kern="1200" dirty="0" smtClean="0">
            <a:solidFill>
              <a:schemeClr val="accent1">
                <a:lumMod val="50000"/>
              </a:schemeClr>
            </a:solidFill>
          </a:endParaRPr>
        </a:p>
        <a:p>
          <a:pPr lvl="0" algn="l" defTabSz="1066800">
            <a:lnSpc>
              <a:spcPct val="90000"/>
            </a:lnSpc>
            <a:spcBef>
              <a:spcPct val="0"/>
            </a:spcBef>
            <a:spcAft>
              <a:spcPct val="35000"/>
            </a:spcAft>
          </a:pPr>
          <a:r>
            <a:rPr lang="tr-TR" sz="2400" kern="1200" dirty="0" smtClean="0">
              <a:solidFill>
                <a:schemeClr val="accent1">
                  <a:lumMod val="50000"/>
                </a:schemeClr>
              </a:solidFill>
            </a:rPr>
            <a:t>Fikrî mülkiyetin korunması ile ülkelerin gelişmişlik düzeyleri de artar.</a:t>
          </a:r>
        </a:p>
        <a:p>
          <a:pPr lvl="0" algn="l" defTabSz="1066800">
            <a:lnSpc>
              <a:spcPct val="90000"/>
            </a:lnSpc>
            <a:spcBef>
              <a:spcPct val="0"/>
            </a:spcBef>
            <a:spcAft>
              <a:spcPct val="35000"/>
            </a:spcAft>
          </a:pPr>
          <a:endParaRPr lang="tr-TR" sz="2000" kern="1200" dirty="0"/>
        </a:p>
      </dsp:txBody>
      <dsp:txXfrm>
        <a:off x="0" y="437885"/>
        <a:ext cx="11049148" cy="1150601"/>
      </dsp:txXfrm>
    </dsp:sp>
    <dsp:sp modelId="{EBA19A98-077F-47DD-BA3F-46CD90A0CC5C}">
      <dsp:nvSpPr>
        <dsp:cNvPr id="0" name=""/>
        <dsp:cNvSpPr/>
      </dsp:nvSpPr>
      <dsp:spPr>
        <a:xfrm>
          <a:off x="0" y="2301906"/>
          <a:ext cx="11049148"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392C8DC-7FE1-41A1-B39B-1D86D07B7ED5}">
      <dsp:nvSpPr>
        <dsp:cNvPr id="0" name=""/>
        <dsp:cNvSpPr/>
      </dsp:nvSpPr>
      <dsp:spPr>
        <a:xfrm>
          <a:off x="0" y="2301906"/>
          <a:ext cx="11049148" cy="11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accent1">
                  <a:lumMod val="50000"/>
                </a:schemeClr>
              </a:solidFill>
            </a:rPr>
            <a:t>Buluşların korunması; Avrupa’da, Amerika’da ve Japonya’da teknolojinin ilerlemesinde büyük katkı sağlamıştır.</a:t>
          </a:r>
          <a:endParaRPr lang="tr-TR" sz="2400" kern="1200" dirty="0">
            <a:solidFill>
              <a:schemeClr val="accent1">
                <a:lumMod val="50000"/>
              </a:schemeClr>
            </a:solidFill>
          </a:endParaRPr>
        </a:p>
      </dsp:txBody>
      <dsp:txXfrm>
        <a:off x="0" y="2301906"/>
        <a:ext cx="11049148" cy="1150601"/>
      </dsp:txXfrm>
    </dsp:sp>
    <dsp:sp modelId="{48B35BAB-EAD4-459D-8399-9321F66B973D}">
      <dsp:nvSpPr>
        <dsp:cNvPr id="0" name=""/>
        <dsp:cNvSpPr/>
      </dsp:nvSpPr>
      <dsp:spPr>
        <a:xfrm>
          <a:off x="0" y="3452507"/>
          <a:ext cx="11049148"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F201197-F4A8-4C74-8879-3EB1A3CBF120}">
      <dsp:nvSpPr>
        <dsp:cNvPr id="0" name=""/>
        <dsp:cNvSpPr/>
      </dsp:nvSpPr>
      <dsp:spPr>
        <a:xfrm>
          <a:off x="0" y="3452507"/>
          <a:ext cx="11049148" cy="11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accent1">
                  <a:lumMod val="50000"/>
                </a:schemeClr>
              </a:solidFill>
            </a:rPr>
            <a:t>Tasarımların koruması; İtalya ve Fransa’da modanın ilerlemesine büyük katkı sağlamıştır.</a:t>
          </a:r>
          <a:endParaRPr lang="tr-TR" sz="2400" kern="1200" dirty="0">
            <a:solidFill>
              <a:schemeClr val="accent1">
                <a:lumMod val="50000"/>
              </a:schemeClr>
            </a:solidFill>
          </a:endParaRPr>
        </a:p>
      </dsp:txBody>
      <dsp:txXfrm>
        <a:off x="0" y="3452507"/>
        <a:ext cx="11049148" cy="1150601"/>
      </dsp:txXfrm>
    </dsp:sp>
    <dsp:sp modelId="{59E3CDAD-C4CA-4C81-9488-197EC78B3FAE}">
      <dsp:nvSpPr>
        <dsp:cNvPr id="0" name=""/>
        <dsp:cNvSpPr/>
      </dsp:nvSpPr>
      <dsp:spPr>
        <a:xfrm>
          <a:off x="0" y="4603109"/>
          <a:ext cx="11049148"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479C219-195A-4DB0-B56C-7E94A7A8C404}">
      <dsp:nvSpPr>
        <dsp:cNvPr id="0" name=""/>
        <dsp:cNvSpPr/>
      </dsp:nvSpPr>
      <dsp:spPr>
        <a:xfrm>
          <a:off x="0" y="4603109"/>
          <a:ext cx="11049148" cy="11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accent1">
                  <a:lumMod val="50000"/>
                </a:schemeClr>
              </a:solidFill>
            </a:rPr>
            <a:t>Markaların korunması gelişmiş ülkelerin güçlü markaların oluşması  nedenidir. </a:t>
          </a:r>
          <a:endParaRPr lang="tr-TR" sz="2400" kern="1200" dirty="0">
            <a:solidFill>
              <a:schemeClr val="accent1">
                <a:lumMod val="50000"/>
              </a:schemeClr>
            </a:solidFill>
          </a:endParaRPr>
        </a:p>
      </dsp:txBody>
      <dsp:txXfrm>
        <a:off x="0" y="4603109"/>
        <a:ext cx="11049148" cy="1150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E1F8D-82CE-4139-B356-897741F4FDEF}" type="datetimeFigureOut">
              <a:rPr lang="tr-TR" smtClean="0"/>
              <a:t>4.11.2025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854A8-C050-4990-B3DC-E492D55F8EF2}" type="slidenum">
              <a:rPr lang="tr-TR" smtClean="0"/>
              <a:t>‹#›</a:t>
            </a:fld>
            <a:endParaRPr lang="tr-TR"/>
          </a:p>
        </p:txBody>
      </p:sp>
    </p:spTree>
    <p:extLst>
      <p:ext uri="{BB962C8B-B14F-4D97-AF65-F5344CB8AC3E}">
        <p14:creationId xmlns:p14="http://schemas.microsoft.com/office/powerpoint/2010/main" val="289928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sanayi ve teknolojiyi ilgilendiren alanlardaki markaları, buluşları, tasarımları kapsayan</a:t>
            </a:r>
            <a:r>
              <a:rPr lang="tr-TR" sz="1200" b="0" i="0" kern="1200" baseline="0" dirty="0" smtClean="0">
                <a:solidFill>
                  <a:schemeClr val="tx1"/>
                </a:solidFill>
                <a:effectLst/>
                <a:latin typeface="+mn-lt"/>
                <a:ea typeface="+mn-ea"/>
                <a:cs typeface="+mn-cs"/>
              </a:rPr>
              <a:t> haklardır</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baseline="0" dirty="0" smtClean="0">
              <a:solidFill>
                <a:schemeClr val="tx1"/>
              </a:solidFill>
              <a:effectLst/>
              <a:latin typeface="+mn-lt"/>
              <a:ea typeface="+mn-ea"/>
              <a:cs typeface="+mn-cs"/>
            </a:endParaRPr>
          </a:p>
          <a:p>
            <a:endParaRPr lang="tr-TR" sz="1200" b="0" i="0" kern="1200" baseline="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FC40EAC-403A-4E36-9712-AA62D96337C2}" type="slidenum">
              <a:rPr lang="tr-TR" smtClean="0"/>
              <a:t>4</a:t>
            </a:fld>
            <a:endParaRPr lang="tr-TR"/>
          </a:p>
        </p:txBody>
      </p:sp>
    </p:spTree>
    <p:extLst>
      <p:ext uri="{BB962C8B-B14F-4D97-AF65-F5344CB8AC3E}">
        <p14:creationId xmlns:p14="http://schemas.microsoft.com/office/powerpoint/2010/main" val="124365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baseline="0" dirty="0" smtClean="0">
                <a:solidFill>
                  <a:schemeClr val="tx1"/>
                </a:solidFill>
                <a:effectLst/>
                <a:latin typeface="+mn-lt"/>
                <a:ea typeface="+mn-ea"/>
                <a:cs typeface="+mn-cs"/>
              </a:rPr>
              <a:t>Sınai mülkiyet hakları için </a:t>
            </a:r>
            <a:r>
              <a:rPr lang="tr-TR" sz="1200" b="0" i="0" kern="1200" baseline="0" dirty="0" err="1" smtClean="0">
                <a:solidFill>
                  <a:schemeClr val="tx1"/>
                </a:solidFill>
                <a:effectLst/>
                <a:latin typeface="+mn-lt"/>
                <a:ea typeface="+mn-ea"/>
                <a:cs typeface="+mn-cs"/>
              </a:rPr>
              <a:t>türk</a:t>
            </a:r>
            <a:r>
              <a:rPr lang="tr-TR" sz="1200" b="0" i="0" kern="1200" baseline="0" dirty="0" smtClean="0">
                <a:solidFill>
                  <a:schemeClr val="tx1"/>
                </a:solidFill>
                <a:effectLst/>
                <a:latin typeface="+mn-lt"/>
                <a:ea typeface="+mn-ea"/>
                <a:cs typeface="+mn-cs"/>
              </a:rPr>
              <a:t> patent ve marka kurumuna başvuru yapılması gerekmektedir.</a:t>
            </a:r>
          </a:p>
        </p:txBody>
      </p:sp>
      <p:sp>
        <p:nvSpPr>
          <p:cNvPr id="4" name="Slayt Numarası Yer Tutucusu 3"/>
          <p:cNvSpPr>
            <a:spLocks noGrp="1"/>
          </p:cNvSpPr>
          <p:nvPr>
            <p:ph type="sldNum" sz="quarter" idx="10"/>
          </p:nvPr>
        </p:nvSpPr>
        <p:spPr/>
        <p:txBody>
          <a:bodyPr/>
          <a:lstStyle/>
          <a:p>
            <a:fld id="{3FC40EAC-403A-4E36-9712-AA62D96337C2}" type="slidenum">
              <a:rPr lang="tr-TR" smtClean="0"/>
              <a:t>5</a:t>
            </a:fld>
            <a:endParaRPr lang="tr-TR"/>
          </a:p>
        </p:txBody>
      </p:sp>
    </p:spTree>
    <p:extLst>
      <p:ext uri="{BB962C8B-B14F-4D97-AF65-F5344CB8AC3E}">
        <p14:creationId xmlns:p14="http://schemas.microsoft.com/office/powerpoint/2010/main" val="350257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Yurtiçi başvurusunun gerçekleştirilmesi sonrası 12 ay içerisinde yurtdışı patent başvurusunun gerçekleştirilmesi gerekmektedir.</a:t>
            </a:r>
          </a:p>
          <a:p>
            <a:endParaRPr lang="tr-TR" baseline="0" dirty="0" smtClean="0"/>
          </a:p>
          <a:p>
            <a:r>
              <a:rPr lang="tr-TR" baseline="0" dirty="0" smtClean="0"/>
              <a:t>Aksi takdirde buluşumuzun yurtdışı maddi ve resmi süreçleri üzerinde ki öncelik hakkımızı kaybetmiş olmaktayız</a:t>
            </a:r>
          </a:p>
        </p:txBody>
      </p:sp>
      <p:sp>
        <p:nvSpPr>
          <p:cNvPr id="4" name="Slayt Numarası Yer Tutucusu 3"/>
          <p:cNvSpPr>
            <a:spLocks noGrp="1"/>
          </p:cNvSpPr>
          <p:nvPr>
            <p:ph type="sldNum" sz="quarter" idx="10"/>
          </p:nvPr>
        </p:nvSpPr>
        <p:spPr/>
        <p:txBody>
          <a:bodyPr/>
          <a:lstStyle/>
          <a:p>
            <a:fld id="{3FC40EAC-403A-4E36-9712-AA62D96337C2}" type="slidenum">
              <a:rPr lang="tr-TR" smtClean="0"/>
              <a:t>10</a:t>
            </a:fld>
            <a:endParaRPr lang="tr-TR"/>
          </a:p>
        </p:txBody>
      </p:sp>
    </p:spTree>
    <p:extLst>
      <p:ext uri="{BB962C8B-B14F-4D97-AF65-F5344CB8AC3E}">
        <p14:creationId xmlns:p14="http://schemas.microsoft.com/office/powerpoint/2010/main" val="251254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854A8-C050-4990-B3DC-E492D55F8EF2}" type="slidenum">
              <a:rPr lang="tr-TR" smtClean="0"/>
              <a:t>17</a:t>
            </a:fld>
            <a:endParaRPr lang="tr-TR"/>
          </a:p>
        </p:txBody>
      </p:sp>
    </p:spTree>
    <p:extLst>
      <p:ext uri="{BB962C8B-B14F-4D97-AF65-F5344CB8AC3E}">
        <p14:creationId xmlns:p14="http://schemas.microsoft.com/office/powerpoint/2010/main" val="292109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5B854A8-C050-4990-B3DC-E492D55F8EF2}" type="slidenum">
              <a:rPr lang="tr-TR" smtClean="0"/>
              <a:t>19</a:t>
            </a:fld>
            <a:endParaRPr lang="tr-TR"/>
          </a:p>
        </p:txBody>
      </p:sp>
    </p:spTree>
    <p:extLst>
      <p:ext uri="{BB962C8B-B14F-4D97-AF65-F5344CB8AC3E}">
        <p14:creationId xmlns:p14="http://schemas.microsoft.com/office/powerpoint/2010/main" val="215446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854A8-C050-4990-B3DC-E492D55F8EF2}" type="slidenum">
              <a:rPr lang="tr-TR" smtClean="0"/>
              <a:t>27</a:t>
            </a:fld>
            <a:endParaRPr lang="tr-TR"/>
          </a:p>
        </p:txBody>
      </p:sp>
    </p:spTree>
    <p:extLst>
      <p:ext uri="{BB962C8B-B14F-4D97-AF65-F5344CB8AC3E}">
        <p14:creationId xmlns:p14="http://schemas.microsoft.com/office/powerpoint/2010/main" val="300665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854A8-C050-4990-B3DC-E492D55F8EF2}" type="slidenum">
              <a:rPr lang="tr-TR" smtClean="0"/>
              <a:t>36</a:t>
            </a:fld>
            <a:endParaRPr lang="tr-TR"/>
          </a:p>
        </p:txBody>
      </p:sp>
    </p:spTree>
    <p:extLst>
      <p:ext uri="{BB962C8B-B14F-4D97-AF65-F5344CB8AC3E}">
        <p14:creationId xmlns:p14="http://schemas.microsoft.com/office/powerpoint/2010/main" val="171555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TBMM TARAFINDAN KABUL EDİLEN ONİKİNCİ KALKINMA PLANLARI ÇERÇEVESİNDE TÜRK PATENT VE MARKA KURUMU BAŞKANLIĞINDA YÜRÜTÜLECEK HEDEFLER TABLODA Kİ GİBİDİR.</a:t>
            </a:r>
          </a:p>
          <a:p>
            <a:endParaRPr lang="tr-TR" baseline="0" dirty="0" smtClean="0"/>
          </a:p>
          <a:p>
            <a:r>
              <a:rPr lang="tr-TR" baseline="0" dirty="0" smtClean="0"/>
              <a:t>BU KAPSAMDA ÜNİVERSİTE ÖĞRENCİLERİNE PATENT EĞİTİMLERİ / STAJ İMKANLARI SAĞLANIRKEN</a:t>
            </a:r>
          </a:p>
          <a:p>
            <a:endParaRPr lang="tr-TR" baseline="0" dirty="0" smtClean="0"/>
          </a:p>
          <a:p>
            <a:r>
              <a:rPr lang="tr-TR" baseline="0" dirty="0" smtClean="0"/>
              <a:t>TEKNOLOJİ GELİŞTİRME BÖLGELERİNE İSE SINAİ MÜLKİYET EĞİTİMLERİ GERÇEKLEŞTİRİLMESİ HEDEFLENMEKTEDİR.</a:t>
            </a:r>
          </a:p>
        </p:txBody>
      </p:sp>
      <p:sp>
        <p:nvSpPr>
          <p:cNvPr id="4" name="Slayt Numarası Yer Tutucusu 3"/>
          <p:cNvSpPr>
            <a:spLocks noGrp="1"/>
          </p:cNvSpPr>
          <p:nvPr>
            <p:ph type="sldNum" sz="quarter" idx="10"/>
          </p:nvPr>
        </p:nvSpPr>
        <p:spPr/>
        <p:txBody>
          <a:bodyPr/>
          <a:lstStyle/>
          <a:p>
            <a:fld id="{3FC40EAC-403A-4E36-9712-AA62D96337C2}" type="slidenum">
              <a:rPr lang="tr-TR" smtClean="0"/>
              <a:t>42</a:t>
            </a:fld>
            <a:endParaRPr lang="tr-TR"/>
          </a:p>
        </p:txBody>
      </p:sp>
    </p:spTree>
    <p:extLst>
      <p:ext uri="{BB962C8B-B14F-4D97-AF65-F5344CB8AC3E}">
        <p14:creationId xmlns:p14="http://schemas.microsoft.com/office/powerpoint/2010/main" val="381151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16D1201-0E24-45F8-96A2-5DF0FA6C0A60}" type="datetimeFigureOut">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356672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6D1201-0E24-45F8-96A2-5DF0FA6C0A60}" type="datetimeFigureOut">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38320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6D1201-0E24-45F8-96A2-5DF0FA6C0A60}" type="datetimeFigureOut">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134216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81C163-4BAD-47BB-B7D6-A6E1CFB47EBE}" type="datetimeFigureOut">
              <a:rPr lang="tr-TR" smtClean="0"/>
              <a:t>4.11.2025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0CC99-05A7-4E8D-92C0-0F3545E514A3}" type="slidenum">
              <a:rPr lang="tr-TR" smtClean="0"/>
              <a:t>‹#›</a:t>
            </a:fld>
            <a:endParaRPr lang="tr-TR"/>
          </a:p>
        </p:txBody>
      </p:sp>
    </p:spTree>
    <p:extLst>
      <p:ext uri="{BB962C8B-B14F-4D97-AF65-F5344CB8AC3E}">
        <p14:creationId xmlns:p14="http://schemas.microsoft.com/office/powerpoint/2010/main" val="234854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6D1201-0E24-45F8-96A2-5DF0FA6C0A60}" type="datetimeFigureOut">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419808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16D1201-0E24-45F8-96A2-5DF0FA6C0A60}" type="datetimeFigureOut">
              <a:rPr lang="tr-TR" smtClean="0"/>
              <a:t>4.11.2025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218479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16D1201-0E24-45F8-96A2-5DF0FA6C0A60}" type="datetimeFigureOut">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39189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16D1201-0E24-45F8-96A2-5DF0FA6C0A60}" type="datetimeFigureOut">
              <a:rPr lang="tr-TR" smtClean="0"/>
              <a:t>4.11.2025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148272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16D1201-0E24-45F8-96A2-5DF0FA6C0A60}" type="datetimeFigureOut">
              <a:rPr lang="tr-TR" smtClean="0"/>
              <a:t>4.11.2025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227751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16D1201-0E24-45F8-96A2-5DF0FA6C0A60}" type="datetimeFigureOut">
              <a:rPr lang="tr-TR" smtClean="0"/>
              <a:t>4.11.2025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114022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16D1201-0E24-45F8-96A2-5DF0FA6C0A60}" type="datetimeFigureOut">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261358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16D1201-0E24-45F8-96A2-5DF0FA6C0A60}" type="datetimeFigureOut">
              <a:rPr lang="tr-TR" smtClean="0"/>
              <a:t>4.11.2025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FBC63-8492-419F-9266-CF23008CBEBD}" type="slidenum">
              <a:rPr lang="tr-TR" smtClean="0"/>
              <a:t>‹#›</a:t>
            </a:fld>
            <a:endParaRPr lang="tr-TR"/>
          </a:p>
        </p:txBody>
      </p:sp>
    </p:spTree>
    <p:extLst>
      <p:ext uri="{BB962C8B-B14F-4D97-AF65-F5344CB8AC3E}">
        <p14:creationId xmlns:p14="http://schemas.microsoft.com/office/powerpoint/2010/main" val="281022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D1201-0E24-45F8-96A2-5DF0FA6C0A60}" type="datetimeFigureOut">
              <a:rPr lang="tr-TR" smtClean="0"/>
              <a:t>4.11.2025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FBC63-8492-419F-9266-CF23008CBEBD}" type="slidenum">
              <a:rPr lang="tr-TR" smtClean="0"/>
              <a:t>‹#›</a:t>
            </a:fld>
            <a:endParaRPr lang="tr-TR"/>
          </a:p>
        </p:txBody>
      </p:sp>
    </p:spTree>
    <p:extLst>
      <p:ext uri="{BB962C8B-B14F-4D97-AF65-F5344CB8AC3E}">
        <p14:creationId xmlns:p14="http://schemas.microsoft.com/office/powerpoint/2010/main" val="2583802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72026"/>
            <a:ext cx="12192000" cy="2251951"/>
          </a:xfrm>
        </p:spPr>
        <p:txBody>
          <a:bodyPr>
            <a:noAutofit/>
          </a:bodyPr>
          <a:lstStyle/>
          <a:p>
            <a:pPr algn="ctr">
              <a:defRPr sz="3600" b="1">
                <a:solidFill>
                  <a:srgbClr val="003366"/>
                </a:solidFill>
              </a:defRPr>
            </a:pPr>
            <a:r>
              <a:rPr lang="tr-TR" sz="4000" b="1" dirty="0" smtClean="0">
                <a:latin typeface="Arial" panose="020B0604020202020204" pitchFamily="34" charset="0"/>
                <a:cs typeface="Arial" panose="020B0604020202020204" pitchFamily="34" charset="0"/>
              </a:rPr>
              <a:t>Fikri </a:t>
            </a:r>
            <a:r>
              <a:rPr lang="tr-TR" sz="4000" b="1" dirty="0">
                <a:latin typeface="Arial" panose="020B0604020202020204" pitchFamily="34" charset="0"/>
                <a:cs typeface="Arial" panose="020B0604020202020204" pitchFamily="34" charset="0"/>
              </a:rPr>
              <a:t>ve Sınai Mülkiyet Hakları, </a:t>
            </a:r>
            <a:r>
              <a:rPr lang="tr-TR" sz="4000" b="1" dirty="0" smtClean="0">
                <a:latin typeface="Arial" panose="020B0604020202020204" pitchFamily="34" charset="0"/>
                <a:cs typeface="Arial" panose="020B0604020202020204" pitchFamily="34" charset="0"/>
              </a:rPr>
              <a:t/>
            </a:r>
            <a:br>
              <a:rPr lang="tr-TR" sz="4000" b="1" dirty="0" smtClean="0">
                <a:latin typeface="Arial" panose="020B0604020202020204" pitchFamily="34" charset="0"/>
                <a:cs typeface="Arial" panose="020B0604020202020204" pitchFamily="34" charset="0"/>
              </a:rPr>
            </a:br>
            <a:r>
              <a:rPr lang="tr-TR" sz="4000" b="1" dirty="0" smtClean="0">
                <a:latin typeface="Arial" panose="020B0604020202020204" pitchFamily="34" charset="0"/>
                <a:cs typeface="Arial" panose="020B0604020202020204" pitchFamily="34" charset="0"/>
              </a:rPr>
              <a:t>Patent </a:t>
            </a:r>
            <a:r>
              <a:rPr lang="tr-TR" sz="4000" b="1" dirty="0">
                <a:latin typeface="Arial" panose="020B0604020202020204" pitchFamily="34" charset="0"/>
                <a:cs typeface="Arial" panose="020B0604020202020204" pitchFamily="34" charset="0"/>
              </a:rPr>
              <a:t>ve Faydalı Model Semineri</a:t>
            </a:r>
            <a:endParaRPr lang="tr-TR" sz="4000" cap="all"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İçerik Yer Tutucusu 3"/>
          <p:cNvSpPr>
            <a:spLocks noGrp="1"/>
          </p:cNvSpPr>
          <p:nvPr>
            <p:ph idx="1"/>
          </p:nvPr>
        </p:nvSpPr>
        <p:spPr>
          <a:xfrm>
            <a:off x="0" y="5768471"/>
            <a:ext cx="9052035" cy="1089529"/>
          </a:xfrm>
          <a:prstGeom prst="rect">
            <a:avLst/>
          </a:prstGeom>
        </p:spPr>
        <p:txBody>
          <a:bodyPr wrap="square">
            <a:spAutoFit/>
          </a:bodyPr>
          <a:lstStyle/>
          <a:p>
            <a:pPr marL="0" indent="0">
              <a:spcBef>
                <a:spcPct val="0"/>
              </a:spcBef>
              <a:buNone/>
              <a:defRPr sz="3600" b="1">
                <a:solidFill>
                  <a:srgbClr val="003366"/>
                </a:solidFill>
              </a:defRPr>
            </a:pPr>
            <a:r>
              <a:rPr lang="tr-TR" sz="2400" b="1" dirty="0">
                <a:solidFill>
                  <a:srgbClr val="003366"/>
                </a:solidFill>
                <a:latin typeface="+mj-lt"/>
                <a:ea typeface="+mj-ea"/>
                <a:cs typeface="+mj-cs"/>
              </a:rPr>
              <a:t>Ramazan DUMAN</a:t>
            </a:r>
          </a:p>
          <a:p>
            <a:pPr marL="0" indent="0">
              <a:spcBef>
                <a:spcPct val="0"/>
              </a:spcBef>
              <a:buNone/>
              <a:defRPr sz="3600" b="1">
                <a:solidFill>
                  <a:srgbClr val="003366"/>
                </a:solidFill>
              </a:defRPr>
            </a:pPr>
            <a:r>
              <a:rPr lang="tr-TR" sz="2400" b="1" dirty="0">
                <a:solidFill>
                  <a:srgbClr val="003366"/>
                </a:solidFill>
                <a:latin typeface="+mj-lt"/>
                <a:ea typeface="+mj-ea"/>
                <a:cs typeface="+mj-cs"/>
              </a:rPr>
              <a:t>MERSİN TTO Fikri ve Sınai Mülkiyet Hakları Sorumlusu</a:t>
            </a:r>
          </a:p>
          <a:p>
            <a:pPr marL="0" indent="0">
              <a:spcBef>
                <a:spcPct val="0"/>
              </a:spcBef>
              <a:buNone/>
              <a:defRPr sz="3600" b="1">
                <a:solidFill>
                  <a:srgbClr val="003366"/>
                </a:solidFill>
              </a:defRPr>
            </a:pPr>
            <a:r>
              <a:rPr lang="tr-TR" sz="2400" b="1" dirty="0">
                <a:solidFill>
                  <a:srgbClr val="003366"/>
                </a:solidFill>
                <a:latin typeface="+mj-lt"/>
                <a:ea typeface="+mj-ea"/>
                <a:cs typeface="+mj-cs"/>
              </a:rPr>
              <a:t>ramazanduman@mersin.edu.tr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375" y="756359"/>
            <a:ext cx="2222339" cy="1848246"/>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5382" y="1175825"/>
            <a:ext cx="3320929" cy="1034491"/>
          </a:xfrm>
          <a:prstGeom prst="rect">
            <a:avLst/>
          </a:prstGeom>
          <a:noFill/>
          <a:ln>
            <a:noFill/>
          </a:ln>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886" y="884606"/>
            <a:ext cx="3911843" cy="1708171"/>
          </a:xfrm>
          <a:prstGeom prst="rect">
            <a:avLst/>
          </a:prstGeom>
        </p:spPr>
      </p:pic>
      <p:sp>
        <p:nvSpPr>
          <p:cNvPr id="3" name="Dikdörtgen 2"/>
          <p:cNvSpPr/>
          <p:nvPr/>
        </p:nvSpPr>
        <p:spPr>
          <a:xfrm>
            <a:off x="5977217" y="3244334"/>
            <a:ext cx="237566" cy="369332"/>
          </a:xfrm>
          <a:prstGeom prst="rect">
            <a:avLst/>
          </a:prstGeom>
        </p:spPr>
        <p:txBody>
          <a:bodyPr wrap="none">
            <a:spAutoFit/>
          </a:bodyPr>
          <a:lstStyle/>
          <a:p>
            <a:r>
              <a:rPr lang="tr-TR" dirty="0"/>
              <a:t> </a:t>
            </a:r>
          </a:p>
        </p:txBody>
      </p:sp>
      <p:sp>
        <p:nvSpPr>
          <p:cNvPr id="8" name="AutoShape 2" descr="data:image/png;base64,iVBORw0KGgoAAAANSUhEUgAACAAAAAH9CAYAAACOM5wkAAAQAElEQVR4AezdB4AcZd3H8d8z2+/SgISugoAoUu4SioAlNlRUEBUUEaQKJCECgh2Mgq8dNI0mIgoW8LWhothiQWoKIFhAwQIoNeXuts/z/ieALyRXdu9m93b3vpvnye7NPPN/nv9n9mbv9pmdC9ShNy8Ffpa6fO+kGX733LaFnsxOlZm5Q8q9udNLM3NfKPXkrij1ZG98Wn242JP1VAx4DnT2c+Bp3/PR9//PSr25heXero+UeruPKu3Z1ZvvyW7Xt2v3Fn6fTafYMSTVoYdI0npSwB+qhJ+1ydRon0f73s/smlWcOeltxd6u/yn1Zi8o7ZH9+frnzB65W0s9uUc5PnT28YH9y/596jlQ6slG3+832330WnFddDwo9OY+X5zZ/c7SHrm9vb1W+FldWz1mxw+/i9JPHlK4QwABBFpdgPEhgAACCCCAAAIIIIAAAggggEDnC6ijTgDwr1Om1NPdU+zNvaXSmzutHGY/V1b126XA/8bJ/bka+u+E3n/eh/49Xv4IL+3ztDp9AuxvUkRgwgs87Xs++v5/lff+lNCH53hfvdxXwuUJuVtSyer3S6X8BaUwe5ZN/ryrvGdu/zX7Ttl0wuN1CIDfbeompZm5F1V6skeU7sl+sBQWvhTtc9v3N5fC8FaFlW/Khx/0Xid5p1euf844P8teN3gOdMhzgDQQGEnAvu+j7/e97D56rXh1dDxw3p+usPo17/xNZWl5OfQ/6Q4LF5WyXR8t9WaPLPfm9vX7Tdp8pNisRwABBMZPgJ4RQAABBBBAAAEEEEAAAQQQQKDzBdT+JwDYG7PBgE3klHu7Pl5+MPtD76rfkPeXhN5/xt6sPdkm915qO3J7q84qBQEEEBhOwNkkb3Qy0D52HHmHvM6yY8zSasVfkcmXvl/qyS2uzMy92R+wRfdwQVjXegLRp/zLMye9otiT+2w5UbzGh/7KqnSh7eNzbF+/1UZsk3x+ht1TEEAAgREF7LVhU/sZc3c7frxNYfgh+5nzAvvZ84pSvmqvFdmlxd7cW6OrA4wYiAYIIIBAMwXoCwEEEEAAAQQQQAABBBBAAAEEOl/AMmzLKwDYm66B33vyZuXe7AfKPdl7E6G/IfRhNFH3KpvMeb7ltYnVtszNxk1BAIHWEuhy0nZWX+zl51ZD/7+lh9asLfXmFhVmZnb0av8TqdSht2jf+L26tyz2dp1TrOb/HIaVX0j+DFu+v6X8XKuTrFIQQACBOASiE8OeK+9fZMeYk+3+6u5q/m+FnuwlftYmz7ZlgVUXR0fEQAABBEYrwHYIIIAAAggggAACCCCAAAIIIND5AlGGbTNJ7g9VIt+bfU5lVtebyjO7Li2XKneHXp+0N1OfHSVCRQABBJooEHjv5wWh+0OpJ3ttZWb2ncVZ3bv5HZVp4hjoahABP1tJPzOzY6k3e1SlN3dVqVx9UD78iM26bTFIcxYhgAACjRTY1I49x5eq+XvKPdmfVnu7ji32pnfhtaKR5MRGAIFhBFiFAAIIIIAAAggggAACCCCAAAKdL7A+w7Y4AcDvN2nzyt250xNel1er4ZU+DI/28tGn/NcnwX8IIIDAeAh4rZ/wP6Aa6suqVr9enpz7bGnP3N7jMZaJ3md0klhpz67eyprcp0phcIX3ujj0/i0T3YX8EUCgJQRS9nrxqqoPL5BPfL08KffJUk93jxdXkGmJvcMgEJgwAiSKAAIIIIAAAggggAACCCCAAAKdL/BEhi19AoDff/rkUk/u1NJAZVUof469UfoyG3aXVQoCCCDQSgIpG8yu3vs5qvgflXqyl+V7stvZMkoTBFa/eOom5Xty5/lK+COb9D9V8vtYt1yNwRAoCCDQUgL2WuH3sGPUKVL1Z+We7GK/TzdXJ2mpXcRgEOhgAVJDAAEEEEAAAQQQQAABBBBAAIHOF3gyw5Y7AcBLgZ81eXplZu6wUn/fDV7+fBvrVlaZzDEECgIItLRAwo5h060enZBWlGd2nTuwa+5ZfhelW3rUbTg4M7bXiq6tSj2593T1Ff/uvZ9vaUSvFUZvjygIIIBAiwrY8StpNXqtOLlcDP9U7s1+JL97dvvoSiYtOmSGhQACHSBACggggAACCCCAAAIIIIAAAggg0PkCT2XYUicA+N3VXZ2ZO7gYVr5cDf1XbZAvtEpBAAEE2k7AJnc2CcPww4mkflDM5E6KTmxquyRadMDR1WHKPdljy9XwKi//WS9NbtGhMiwEEEBgWAE7hk0LvT6aCNw3yn/tOsnvPXmzYTdgJQIIIDA6AbZCAAEEEEAAAQQQQAABBBBAAIHOF/hvhi1zAkA0oVN02S+Gob/Aef8GGyGf+DcECgIItLuA7wm8P6cclv+3NDP3onbPZrzHX+rp7in191/uvc7z0ottPCmrFAQQQKCdBZJefh8fhp8plcpfLc3K7WPHN9fOCTF2BBBoNQHGgwACCCCAAAIIIIAAAggggAACnS/w/xmO+wkAfraS5VnZl5f7+/7pnI7z0hY2PN70NAQKAgh0hoAd16bYhPVLfeh/XZyZ/bDffYvuzsiseVl4e62o7Jl7a6jqjyR/iByf+m+ePj0hgECTBLqsnwNV9b+s9nYdw5+PMQ0KAgjEI0AUBBBAAAEEEEAAAQQQQAABBBDofIGnZTiuJwD093ZtXVmTPTus6ttemvq0cfEQAQQQ6ESBtEItKCXWXlrq7d6jExOMOye/QEFh98zOxbW5L4ZV/zUnbR13H8RDAAEEWknAS11VH15azmS/Er1W+EOVaKXxMRYEEGg/AUaMAAIIIIAAAggggAACCCCAAAKdL/D0DMftBIDSzK5ZKR9+JfR6nw1oU6sUBBBAYCIIJOX927yqXyv1Zo/0s5SaCEmPJkc/W8nq97teEyTcJS70c7xXdjRx2AYBBBBoRwE75h0qH15c+mvuoHYcP2NGAIGWEWAgCCCAAAIIIIAAAggggAACCCDQ+QLPyHBcTgAo7pE7JAzD73np1TaajFUKAgggMLEEvHaT15JSNfshP5uJ7cF2fnVt9m2h95fbJNiLB1vPMgQQQKDDBZJefi+F/mvlnlx0wmyHp0t6CCDQGAGiIoAAAggggAACCCCAAAIIIIBA5ws8M8OmngDgd1G61JN9l3P+Aidt+8yh8BUCCCAwsQS8NNmOhR8sr819fs2+U7gSypO7379wyqblmdkPV0NdYZNfM2yxMdn/FAQQQGDiCUTHv+5Q/txSb26RnzV5+sQjIGMEEBiTABsjgAACCCCAAAIIIIAAAggggEDnC2yQYdNOAPA906ZV0l1nS+48m/TaQtwQQAABBGTHw4wP/ZxcvrzQ96b2mOgka21yq5wqfzys6iMT3YL8EUAAgacJpLz3x5XD8if9vrltnrachwgggMCwAqxEAAEEEEAAAQQQQAABBBBAAIHOF9gww6acAOBnbTK1rOK5XuH7vDyfct1wL/A1AghMeAE7Nh5e9okvFHbP7DxRMfzsGZNy1cpXzOJYOf4swkR9HpA3AggMKZDzXu8q5fW/fp8cV9IakokVCCDwNAEeIoAAAggggAACCCCAAAIIIIBA5wtslGHDTwDws9RVqRbPlPy7vZTaaAQsQAABBBCIBAI7Rs4OEu4SO25OjRZMpLruJZNmlFf3/SqUf73lnbNKQQABBBDYWMB+lvb7lIv6hp+Vfba9bkR/ImDjVixBAAEE1gvwHwIIIIAAAggggAACCCCAAAIIdL7AxhkGGy+Kb4nfZ9MplbDrg6HCM+0NSnvDMr7YREIAAQQ6UcB7vaRczf6wuEf6hZ2Y32A5RZ9kza6rXuzlZw22nmUIIIAAAhsIOL9vqeoWFvfKbr/BGr5EAAEE/l+ARwgggAACCCCAAAIIIIAAAggg0PkCg2TYsBMA/O5bdJdL+XNCH77f+k1bbYnipD6rf5Zz/2v3lykI/kcuOCcI3PsUusOpGPAc6NzngA/c6dH3e1S904V2HPi21RV2cHrUassUL73YxnheoSezU8sMqkED8fsqVy75D4fyr7Eu7LBs/7dAsYGstXqT5L7nnDtP9jqhwEWvZ+/kGNG5xwj2Lft2/XNAeqe9Nnzgye/7z9nj/3XOrXBSy7xWeK+E5N/gKu58v++2OXFDAAEEBhFgEQIIIIAAAggggAACCCCAAAIIdL7AYBk25AQAP1vJcrD2eO/9cdZpK3zy/482cfOZIJWcnUqktn8sLMxKr8sfkSoVTkpPGfhoeseBjyUPyn8+c3v+m1QMeA508HNgRf6L0fd7VDNBYb4dB96ZDvIvSZcK21VcsJcP3GnO6Zd23MpbHe/yqsAlPhxdSWW8B9LI/ssDuU/ZRNYJ1se4T2A5ud9FJ4Ol08Fea/KFbVO5wsvTffm3p6bm35+214nv75D/fGZV4UqOER18jLid3Hh+23PAvs/TO+Y/l7bv+/SU/AftteKIlL1W2M+N23mf2tknEmfKuWvsuDXeJSHv31jKP3olJwGM966gfwRaUoBBIYAAAggggAACCCCAAAIIIIBA5wsMmmFDTgAore56g5c+aj12W212KVuH90WTeIHcmT7td7YJm10yK/LvT93S92u3fN0jW96ufnePiu4uldwyVdzVqroFCm07CgIIdLCAk8L13+/R9/xyldcfB5ZrwI4Ffd0rB27Nrsh/Ib2y8Mr0pMw2SrjDJPdtSXdZ7bfa7BJ4H76rVC6c/sAsdTW780b352crW+jNzffOz7e+ElabXaKTPP4sue85l3hXenpuWnpV/iWpFfnPupsHbp3xZ61zNyjv7rHXiidfJw6z5424IYDAhBD472tF9P0fHQeefK3I3rbuL9nl/Z/LrMwflFZ2EycdHTj3HSfZ8UTrxgHHuvavr+QfOct34GvFOHjSJQIdJEAqCCCAAAIIIIAAAggggAACCCDQ+QKDZxgMvnj0S0s93T02x/Y5yW8y+iij2rLsnfu1l/uwC9zhqXWFA1Or8p/L3lz8y6iisRECCExYAfe7NY9nluevTk/LH+7l3+Sc5ju5K914XP45DD84I8ydZBM7rXA1lVieE362ktU1uTcFXmfFErCOILYP+xVN+nv3Prnkm9OJ/GHplf1fdT9/fI24IYAAAnUIuFWrV6dXFS5Prcy/xfvkW+y14lQ59207zjxeR5g4mqa9dFyhmj0sjmDEQACBDhEgDQQQQAABBBBAAAEEEEAAAQQQ6HyBITKM9QSA/t6urb2q37S+drDarBLaG62/DoLEQVWb+M+8Kf/59Ir8je4eFZs1APpBAIHOFHDLVMmuKt6dXln4ciqRnSsXvNbJLWlytunQ+zOKlcxrmtxvw7orPpbZwXI628tv1rBOBgvs9ROXTL4hnU4en7otvzSzsu8ut1zRVWMGa80yBBBAoGaBzG19d6ZWFi4rlFIn+iDc3ztdahv3W21K8dLmgdPHirMmP78pHdIJAgi0vAADRAABBBBAAAEEEEAAAQQQQACBzhcYKsPYTgDws2dMSvrwf6yjnaw2sJtZ/gAAEABJREFUo5Ssk3t9EMxPryrMTq3o/0n38oEH3QJxKX+DoSCAQLwCbvnja9IrB25Nr8rPUyKxu5eWSRqw2oyyVRC4Dxf2zOzcjM4a2YffRWkXBJ8xvxdYP85qQ4tzKlgHtwSJxGvStxVen7q1b5m7ed2j1jGvFQZDQQCB+ATsuOKn3rn2scyK0h+zKwvHhy5xsJO71XpozmuF17Ndtfxtv9+kza1PCgIITGwBskcAAQQQQAABBBBAAAEEEEAAgc4XGDLDWE4AsImcoLx63VvtTc6DrKdYYlqc4co/pODz1Zx7SXbFQLM/jTvcuFiHAAITQCCzvP+OTGnyG530Hjl3QzNS9l57qhLMb0ZfjerDz1aykul6n+Sj14pGdfNU3KpN/t8h7z6QTqdel1ref53tLyb9n9LhHgEEGi6QW9n/i9S0LV7ifHCac26FddjwK4546YXlgcoCv//0ydYfBQEEJqwAiSOAAAIIIIAAAggggAACCCCAQOcLDJ1hPJP1e3VHnzQ608tvMnRXMa1x7vsucG9LJwbO7bohf39MUQmDAAII1CXg7nq4L7VT4TLvwqPk9EmbXO6rK0D9jZOB/LuKM3Nvq3/T1tiiurrrDd6HZzZ8NF4F53S5guDo9Kr8F6NP/De8TzpAAAEEBhFwy+4rpJ43cGkqSB7h5S4ZpEn8i5w7rJTvP9BL8fycH/8IiYgAAo0WID4CCCCAAAIIIIAAAggggAACCHS+wDAZxvLGYKkcXmRvMu4yTD9xrCrLBZ9MZ/OHp1fkb3TL1ZzLqcYxcmIggEBHCrirVc2uKN6TDgof9YE73kn/aWSidpztVui/lt87u30j+2lEbL9HbptQ4XzLYUoj4j89pk+4M1M7Ft6dXj4QfeL26at4jAACCDRdIHqtcMvX/SmzKn9KIhm83l4r+hs5CO/9Zgr1Ae3aPaOR/RAbAQRaV4CRIYAAAggggAACCCCAAAIIIIBA5wsMl+GYTgDwCxSUerNHNeFyzv9yCk5NTx04292gvLghgAACLSTglqucWZH/llLBG510iw2tarVRJZUo62N+F01qVAdxx/WHKlEM9DbvtW/csZ8WryKnOxIuODC7Ir84mnB72joeIoAAAuMuYK8PYfLWgR87517tnG602sDXCt9TSvqTxj1pBoAAAuMhQJ8IIIAAAggggAACCCCAAAIIIND5AsNmOKYTAIo/nLyT9+7UYXsY40ond0vgdEx61cBSt0yVMYZjcwQQQKBhAulbBm6peHeIc+5b1knjrlLi9ZpqrutVXjblrTa43Zfb2nl/io0226DReuf0G+eD4xIrB37aoD4IiwACCMQikFqZvyEVhsd7rwYfr8Iz8rOyL45l0ARBAIE2EmCoCCCAAAIIIIAAAggggAACCCDQ+QLDZzjqEwD8LkonqtUjJL/b8F2Mfm00oeMTwXGplYWfjz4KWyKAAALNE+i6LX9/Kki+J+H0Veu1IZ/utIn/Gb7qj9asTRp+OX3LYcylUtH5FmQ7qw0p9lrxh2pGx6VWDdzqpLAhnRAUAQQQiFHA3Va6s5hIvcs5tyjGsBuGmpSo6uN+thp18tWG/fE1Agi0ggBjQAABBBBAAAEEEEAAAQQQQACBzhcYIcNRnwBQSqV3Cn34FouftNqA4m7zQWJeZnn/HQ0ITkgEEECgYQJu+bpHEtnpp9vEztXWSdlq3MWF8gdXXXH/uAPHHa/cO+lloffRa0XcoaN4Vcn9MNU1af/cjYX7bPLfixsCCCDQJgJT7LUi5TNne6dLbciNeK2QHRT3rD6ePdzu7RBpvVAQQKDjBUgQAQQQQAABBBBAAAEEEEAAAQQ6X2CkDEd9AoALEida8F2sNqC42xQERzH53wBaQiKAQFME3A3/yqembnGMe2Jixyaq4+82rFTP9btv0R1/5Hgirp01eXroq6fHE22jKFV7AfulgsT73PWPrNtoLQsQQACBNhBwq1avDkP3UTl3TYOGO7nq3Fu0a/fmDYpPWAQQaC0BRoMAAggggAACCCCAAAIIIIAAAp0vMGKGNn8yYpuNGhR7J+0i74/aaEUcC7z+5BI6MbOi//Y4whEDAQQQGC8Bt+y+QjkIPm4TO9+3McR+aXov11tOrjnCYrdkyVQrBzjppQ0a3F+TQfI96RV9f2pQfMIigAACTRGI/nRM6P177Xi5rDEd+pdV037vxsQmKgIItJYAo0EAAQQQQAABBBBAAAEEEEAAgc4XGDnDUZ0A4HzlfV6aOnL4+lrYG59rbKLs7PTy/E31bUlrBBBAoDUFupcPPKig+mEb3T1WYy8+1Bl+3ymbxh54jAH97BmTnPOv8PLTxhhqo82j14p0InWwW9H3R3vsN2rAAgQQQKDNBHKrCvdVMu5IG/Z9VuMuk6phOC/uoMRDAIEWFGBICCCAAAIIIIAAAggggAACCCDQ+QI1ZFj3CQDFPSft6uUOriF2vU28d+6CdCL/vXo3pD0CCCDQygKZ5aU/+SAx3yarH2vAOLcuF4uHesnCq2Vu5TX9zw+93hD/gPxqe6042S1fxyf/48clIgIIjKNA7qb8/V7BXDua/7sBwzigvOfk/RsQl5AIINBCAgwFAQQQQAABBBBAAAEEEEAAAQQ6X6CWDOs6AcAfqoQqlbdLflItwetr435UTCU/55arXN92tEYAAQRaXyC7ov+nCvQBG2nJapyl24fBazVr8mZxBh17LP92J20x9jjPiFB2QXB5OshHf1LhGSv4AgEEEGh3ATtm+kxu4FeWx5esVqzGWqrVysdjDUgwBBBoNQHGgwACCCCAAAIIIIAAAggggAACnS9QU4Z1nQBQvC/7HC/NlpS0Gmf5R1qZI6fcvO7ROIMSCwEEEGglgZQrXOmcroh7TF7+xeVqdfu44442nt9/+mR5f/Jotx9mu9tS3p/vlmtgmDasQgABBNpWwN2gfEnJhZbA3VZjLc7ba0Vvbt9YgxIMAQRaSIChIIAAAggggAACCCCAAAIIIIBA5wvUlmFQW7MnW1WCXW2DXZ/8Kp47r4IL9FG3avXqeAISBQEEEGhNgfUT14G72EYX68SOk6Z7599icVuiVAb63+2lrpgHU04E7nNuZeHvMcclHAIIINBSApNX9j3sEsE77di+LuaBpXwYvsWOz/bjfMyRCYcAAuMvwAgQQAABBBBAAAEEEEAAAQQQQKDzBWrMsOY3AP1sJQP5V3lpao2xa2nmFbifpRKJn9TSmDYIIIBAuwuk8vmVcsE3LY+q1fiK94f51ykTX8DRRfL7bpsLvY4c3dbDbOXctxM75L87TAtWIYAAAh0jkF4+sMJ+5j7PSXH+KQCnINivMCu7rbghgEDHCZAQAggggAACCCCAAAIIIIAAAgh0vkCtGdZ8AoCKSnnvD6w1cC3tnNxqL/cl3dL/n1ra0wYBBBBodwF3l0rppL/E8viH1TjL9sWHu14RZ8DRxKoMPP4SJx/3nyP4W0XuDHe1SqMZE9sggAAC7ShgP3d/3X5O/kOsY/faORUGPbHGJBgCCLSCAGNAAAEEEEAAAQQQQAABBBBAAIHOF6g5w6DWlpVidk9ru4PV2Ero/MrsyoEfOMnHFpRACCCAQIsLuFvy/5RLfsiGGeuxz1X8sRZzXEvoKq+0pLpjHIQPAndR98qBB2KMSSgEEECg5QUyzyv+NXD+WzbQotVYipfftKpwLz9LqVgCEgQBBFpEgGEggAACCCCAAAIIIIAAAggggEDnC9SeYc0nAITenVp72Jpa5gPnPlxTSxohgAACHSaQWdn3TTndFGdaTv71flbXVnHGrCfW2r0nbyYXvMC2SViNq9wVVqo/jisYcRBAAIF2EXBXq1p16W/ba8W9cY7ZSS+SNumKMyaxEEBgnAXoHgEEEEAAAQQQQAABBBBAAAEEOl+gjgxrOgHAz9pkqvP+gDri1tDU/TC9In9jDQ1pggACCHSkgFPiApuIKSumm5eSVe9fElO4usNkK9Xt5P3z695w6A1CL/fr9EDp7qGbsAYBBBDoXIHMDmvvlXPXxJmh99q3GOQ3izMmsRBAYHwF6B0BBBBAAAEEEEAAAQQQQAABBDpfoJ4Mg1oal1xxtpcm1dK2pjZehSClL4gbAgggMIEFUr5yg+T+oPhuyUpVL44vXH2RfKhn2Rax/akYJ7faK3G1u0exXf7axkdBAAEE2kYgugpAOpm+IOYBdwdh8NqYYxIOAQTGT4CeEUAAAQQQQAABBBBAAAEEEECg8wXqyrCmEwBc1b+0rqgjNHZONyQrCT7ROYITqxFAoMMFSsW/y+mXlmVoNY7iAuef7188dZM4gtUTw0uB5bK3bRNYjav8OTutjyvFxKVJHAQQaEsBd/OaeyX3DcV4s5/tXxNjOEIhgMC4CtA5AggggAACCCCAAAIIIIAAAgh0vkB9GY44UeNfp4y8760v7LCtK97pOk3te3zYVqxEAAEEOlzA3aVS4NwyJz0WV6o2Eb9Nua/ynLji1RxnlhLehy+quX1NDd0VbpkKNTWlEQIIINDBAkHCL7X04vyTMS/yhyptMSkIINDuAowfAQQQQAABBBBAAAEEEEAAAQQ6X6DODEc8AaD46OTn2ITS5nXGHa75w975VTapUxmuEesQQACBiSCQyCR/750eiS9Xt0Wgytbxxast0n2PKmEvKPvU1rqmVgP9Sn+9ppY0QgABBDpcoL+UuVNyVhXLzctvXrp30vNiCUYQBBAYVwE6RwABBBBAAAEEEEAAAQQQQACBzheoN0Obrxlhk3L52dZimtVYinO6L+PSt8YSjCAIIIBAmwu4G9Y+5qRfx5eG3yx0bqv44tUWaZstcj1e6qqtdQ2tvL92k1WrV9fQkiYIIIBAxwtMza8ZcEGcrxWSC8OXiRsCCLS7AONHAAEEEEAAAQQQQAABBBBAAIHOF6g7wxFPAAhCPcsmp6bWHXmIDbzXn93ydY8MsZrFCCCAwIQTCBLB92NN2rld/Y7KxBpzpGBlt/tITepZ74LEtfW0py0CCCDQyQLuHhXtZ+ibLMei1XiKD3eLJxBREEBg/AToGQEEEEAAAQQQQAABBBBAAAEEOl+g/gyHPQHAS4Fz2tLuu+sPPfgWFu+3g69hKQIIIDAxBRKJ7PWWed5qLMWH2lpTlYglWK1BvPavtelI7Zzc417BDSO1Yz0CCCAwkQTsh/b7LN/7rcZVdokrEHEQQGCcBOgWAQQQQAABBBBAAAEEEEAAAQQ6X2AUGdp7icNstfsWOe8U/QkAN0yrulaFqdTv6tqAxggggECHC7ibHltrKd5hNabid11TmtrcKwD48DkxDV5y/m/psLpG3BBAAAEE/iuQlPu7c4rtBADvtXnfXt1b/rcDHiCAQNsJMGAEEEAAAQQQQAABBBBAAAEEEOh8gdFkOPwJAN35jPdui9EEHmwbJ/Vnb173l8HWsQwBBBCY0AJB8LO48ndymwXpsKlXAPDSy2Ic/70K0wNxxSMOAggg0BECwVK7DLQAABAASURBVMDD9nP5f2LMJd3tg9j+zFeM4yIUAgjUJkArBBBAAAEEEEAAAQQQQAABBBDofIFRZTj8CQD9YdI5P3lUkQfdyN066GIWIoAAAhNcIBH4VXERePktgmLzTgDwMX+CNPT+L0qv6YvLgzgIIIBAJwi45SpLYfRnAMKY8slWqmWuABATJmEQaL4APSKAAAIIIIAAAggggAACCCCAQOcLjC7D4U8ASFRy3mub0YXeeKvQiRMANmZhCQIIIKBKGMZ2AkDEmcmFO0T3TalOsV0pxsZb9XIPPTHRZV9REEAAAQT+K+B84h77IrQ65uKlpFPQJW4IINCeAowaAQQQQAABBBBAAAEEEEAAAQQ6X2CUGQbDbVesKLqEdGa4NvWsC1xwZz3taYsAAghMFIGqT0SXvI/tU++uGuuk/LC7oSyfGrZBXSv9Ouf177o2oTECCCAwQQR84B+xVG3u3v4fY7FfAnKhD2M70XeMw2FzBBCoU4DmCCCAAAIIIIAAAggggAACCCDQ+QKjzdDe+xtm04RPeK/YPhnkEvrnML2xCgEEEJiwAqGCspPub0uAqnthXOP2ciWfcP1xxSMOAggg0EkCLnD3Wj7eKgUBBCa2ANkjgAACCCCAAAIIIIAAAggggEDnC4w6w2FPAHChzzinGaOOvsGG1SDx9w0W8SUCCCCAQAMEvAt2bkDYhod00kAi9I81vCM6QAABBNpQIBUERRs2JwAYAgWBiS1A9ggggAACCCCAAAIIIIAAAggg0PkCo89w2BMA5GVzMYr+DMDoe3jalpl1azkB4GkePEQAAQSeEpiUThftkHvPU1+P9T704WZjjcH2CCCAAAKdK+BlP+N7l+3cDMkMgQ4WIDUEEEAAAQQQQAABBBBAAAEEEOh8gTFkOPwJAGMIzKYIIIAAAvUJ2GSMlfq2oTUCCCCAwAQS6E7eL2//4kk5553fKp5QREEAgWYK0BcCCCCAAAIIIIAAAggggAACCHS+wFgy5ASAseixLQIIIIAAAggggAACTRJwy1avlovtBIAmjZpuEEAgZgHCIYAAAggggAACCCCAAAIIIIBA5wuMKUNOABgTHxsjgAACCCCAAAIIIIAAAggg0CwB+kEAAQQQQAABBBBAAAEEEEAAgc4XGFuGnAAwNj+2RgABBBBAAAEEEEAAAQQQQKA5AvSCAAIIIIAAAggggAACCCCAAAKdLzDGDDkBYIyAbI4AAggggAACCCCAAAIIIIBAMwToAwEEEEAAAQQQQAABBBBAAAEEOl9grBlyAsBYBdkeAQQQQAABBBBAAAEEEEAAgcYL0AMCCCCAAAIIIIAAAggggAACCHS+wJgz5ASAMRMSAAEEEEAAAQQQQAABBBBAAIFGCxAfAQQQQAABBBBAAAEEEEAAAQQ6X2DsGXICwNgNiYAAAggggAACCCCAQMMF/KFKNLwTOkAAgdYVYGQIIIAAAggggAACCCCAAAIIIND5AjFkyAkAMSASAgEEEBizQMU753xqzHEIgAACCCDQsQKFv2W3seTi+vm9LO/WWjwKAgi0iQDDRAABBBBAAAEEEEAAAQQQQACBzheII8O43kCsbSyTpkZvWtbWllYIIIDAhBKopOT1rPhS9n3xxSISAggggEArCGSD5OQYx1Fyzj8WYzxCIYBAYwWIjgACCCCAAAIIIIAAAggggAACnS8QS4bDngDgA1d00iOx9GRBKr6yg91REEAAAQQ2EOgLvbPjbWyXdk7I3b5BF23xpXeyoXMlBHFDAAEEBhEohX7Yn90H2WTIRfaa421lVO2OggACrS/ACBFAAAEEEEAAAQQQQAABBBBAoPMF4slw+DcRQ1exdwVjuzRoGGrzeIZNFAQQQKCzBFzSJ0Jp03bMyju/Oq5xO+8nh6HbMq54xEEAAQQ6ScA7RcfH4X9+76SEyQUBBP5fgEcIIIAAAggggAACCCCAAAIIIND5AjFlOOwbiJmkqtZP0Wo8xfud4glEFAQQQKCzBLpdMMVJM+LKyrvkw3HFGimOC/WvkdrUvt7lnMJptbenJQIIIDBxBFwYbmLZ2suF/T/G4qVS4N2jYwzD5ggg0CQBukEAAQQQQAABBBBAAAEEEEAAgc4XiCvDYU8AUDWZd073x9WZvWn5irhiEQcBBBDoJIFSxffEmU+xGN4dZ7zhYnm58nDr61yXcS6YUuc2NEcAAQQmhkDV72qJDv/zuzWopXipXA6C2K70VUuftEEAgVELsCECCCCAAAIIIIAAAggggAACCHS+QGwZDv8GYtZVvVx/XL2F0gv8bCXjikccBBBAoGMEwvAF8eXiHu3OBNEVXOILOUykzIr+24dZXfeq0Pnn+9kzJtW9IRsggAACHSzgpcA5PctSdFbHXCxWKRHjn3AZ84AIgAACwwiwCgEEEEAAAQQQQAABBBBAAAEEOl8gvgyHPwGg0FXw3v8nru7s3coZGpgavXEZV0jiIIAAAh0h4BS+LMZE7lc1UYkxXi2hYvwzANqmb00+V0untEEAAQQmjMCLp061XLe1aj9S2/9jLV6FVCq+n/PHOhy2RwCBYQRYhQACCCCAAAIIIIAAAggggAACnS8QY4bDnwBw+38G7B3Gv8fYn0rlyovijEcsBBBAoBMEvPSSGPP4h0qrm3oCQOB0b1zjd14vSFUqk+OKRxwEEECgEwT6+yvPtteKreLLxeWvfnb+wfjiEQkBBBolQFwEEEAAAQQQQAABBBBAAAEEEOh8gTgzHPYEAJv891Yftg7zVmMpzldfYm9eWthYwhEEAQQQaHuByqyu11sSsf15FDvA3qOSyhazaSUMgp/H1Zm9Rjw7kdJ24oYAAggg8F+BpCpb2/Fx8/8uGPuD+w67Wk37czFjHy4REJiwAiSOAAIIIIAAAggggAACCCCAAAKdLxBrhsOeABD1FCp4wEtro8dxVIs1s6930vQ4YhEDAQQQ6ASBStUfGHMef9c9zT0BQE63xZmD9y46KSLOkMRCAAEE2lbAz1Yy4V2Pk2bEloRzt8cWi0AIINBAAUIjgAACCCCAAAIIIIAAAggggEDnC8Sb4YgnAGRccK9zejzGbrfKqrJLjPEIhQACCLStgN9/+mQ7EO8XXwJ+dejCv9kkURhfzJEjFYPE70ZuVXsL7z0nANTORUsEEOh0gYeUDeVi/TNaiYRu6HQ28kOgIwRIAgEEEEAAAQQQQAABBBBAAAEEOl8g5gxt3mmEiFv2/dUmkqI/AzBCw5pXb+3l9vCShRU3BBBAYEILVAr5fSW/dXwI7qHAJx6ML15tkSb3rVsnrztqa11Tq51Le3X31NSSRggggECnC3R3T3LO7x9jmmFiUvdvYoxHKAQQaJAAYRFAAAEEEEAAAQQQQAABBBBAoPMF4s5wxBMA3LUqWqd3Wo2rJL38a9ftPXnTuAISBwEEEGhHAT9LqbBane2l2I6HTro/FQZ/b7rH5grlFO/lpMvVM5qeBx0igAACLShQroZv916bxTU0J3+bW/ZwX1zxiIMAAg0TIDACCCCAAAIIIIAAAggggAACCHS+QOwZjngCQNRj4NzPovvYqnf7ZsvV7WOLRyAEEECgDQUKym7lnKJPdCZjGr4Ppbv15r5HYopXe5hlqrrA3Vj7BiO39E4vLcycsuPILWmBAAIIdK6An71d1of+PXFm6IPEtXHGIxYCCDRKgLgIIIAAAggggAACCCCAAAIIIND5AvFnWNMJAIlNs7+It2s/TT48Id6YREMAAQTaSyDwbk/vFZ0AENfAq4HTzW6BwrgC1hrHSd55/yfJPa6Ybs5runzxdTGFIwwCCCDQlgKldf95ow18O6uxlcBxAkBsmARCoJECxEYAAQQQQAABBBBAAAEEEEAAgc4XaECGNZ0A4H7++BqbVPplzP0fUZg1dYeYYxIOAQQQaAsBf6gSLvQn2WATVuMqxTCZ+VVcweqNkwz8vc7pT/VuN1R7L+UCuYP9HrlthmrDcgQQQKCTBfzu6n7ytSK2NJ30l6TiO1bHNjACIYDARgIsQAABBBBAAAEEEEAAAQQQQACBzhdoRIZBrUFdECyqtW0t7WxipzsIy2f5WUrV0p42CCCAQCcJVO7tfoUdB18WZ042qXNL9pY1f4szZj2x7ptcvD/0/k7bJrYrEHivvUuBXmoxKQgggMCEEyglcq+V3B6K8WavPddL6wZiDEkoBBBojABREUAAAQQQQAABBBBAAAEEEECg8wUakmHNJwAkqullNoIHrcZXfPi6SphlYic+USIhgEAbCPgXT90krFSX2lDTVmMrQaBLYws2ikDbL1Mh8Pq9bVq0GleZ7Lw/0SasXFwBiYMAAgi0g4Dfbeom8nqz937T2MbrVbCD6W+0XPnYYhIIAQQaJEBYBBBAAAEEEEAAAQQQQAABBBDofIHGZFjzCQBKrO53Tj+Kcxg2obN5KHec33/65DjjEgsBBBBoVQE77gWlvuLJNr7trMZWnHOPJlcUrogt4CgDVbrcdZbj2lFuPuhmFu9lpVldBw+6koUIIIBAhwoUM+V9Jf8WS8/m7O3/OIrTP6TgTmeB4whHDAQQaKAAoRFAAAEEEEAAAQQQQAABBBBAoPMFGpRh7ScALFfFy/3SxtFvNbbivH9taaD/gNgCEggBBBBoZYE9u6JLOR9uQ0xaja94jfvkf5RM1w35++2F5WfR4zirq4aXFGZldogzJrEQQACBVhWIrhSjqv+AjS9jNcbibk+VBv4YY0BCIYBAgwQIiwACCCCAAAIIIIAAAggggAACnS/QqAxtnqa20NEnhdI+vNXu76xti9paeSm6vOmH/QFbdNe2Ba0QQACB9hTws5UtVsLo0//PjzMDOy6vCZ3/YZwxxxQrFSwc0/aDbOyl6S50H310n02nDLKaRQgggEBHCZT7Sh913r8k5qSqCvz33F3qizku4RBAIH4BIiKAAAIIIIAAAggggAACCCCAQOcLNCzDmk8AWD+CVcV75Pzv5FRd/3Vs//ne0kNrro4tHIEQQACBFhSoru16lU3WH2tDi/XT/97pxkwQxHpylo1x1CV1y8CttvGPrcZbvA6aVMi/Nt6gREMAAQRaS6DY03Wwlz8+7lE5ucfSuUk/iDsu8RBAoBECxEQAAQQQQAABBBBAAAEEEEAAgc4XaFyGdZ0A4CSbZ3Lft//XNmBIry3N7JrrZynVgNiERAABBMZVoNTbvUclDC+1QSSsxlmKXu46t3zgwTiDjiVW9FqRSLivWIyS1TjLVDm9tzAzs2OcQYmFAAIItIrAE3/qJHyfjSf2K2M55xe66x9ZZ7EpCCDQ6gKMDwEEEEAAAQQQQAABBBBAAAEEOl+ggRnWdQJANI5kULjBSfF/slNyPgzPLIbZl3l7LG4IIIBAhwgUds/sLFUX2bFz87hTspj3ZVyq5T7RmSjrBjm3Iu58Jb93wgef9LM2mRp/bCIigAAC4yfgd1E6CN0ZNoK9rMZd/pJMd8X+51niHiTxEEBzKqDUAAAQAElEQVTgCQH+RwABBBBAAAEEEEAAAQQQQACBzhdoZIZ1nwDglqucSiY+1aBBPTvw7jPaO7tdg+ITFgEEEGiqgO+ZNs0F7v3ea99GdOyD4GtasfavjYg9ppg75x8MvL5rMeK+CoBC799cDvOf9q9TxuJTEEAAgY4QKGWyH7DXindZMg24GlbwdXfTY424gpcNl4IAAjELEA4BBBBAAAEEEEAAAQQQQAABBDpfoKEZ1n0CQDQad2vfH5x0iT32VuMszsv3lsv+24/3aJq4IYAAAm0sEP1Jk5IrvNdSOMZq0mrMxT2QntL9RTsex30sHvM43dWqhkHiGgt0j9W4SyCvoyoP5E6NjOMOTjwEEECgmQLRcaw4s/sIO659zPrNWY27/NW58vfiDko8BBBolABxEUAAAQQQQAABBBBAAAEEEECg8wUam+GoTgB4YkiJpXb/D6uxF+/dzC7lvuJnZXaIPTgBEUAAgSYI+NkzJpV87jSbnI8u59yIHisucB9zyx7ua0TwOGJmVvT9MXD6ThyxNozhpVzo/HvK1ezRG67jawQQQKBdBPxsZcth15E+rJ7foDGX5Ny3U0H57gbFJywCCMQtQDwEEEAAAQQQQAABBBBAAAEEEOh8gQZnOOoTAFKJ/r84e0PRxle22oDiDyxV9dlCT2anBgQnJAIIINAwAb/35M1Ka/o+rNB/1HtlG9GRc/p9Khu0/Cc6k9XkIsv/LquNKFuF0idKe2ROaURwYiKAAAKNFiiv6T7M+/BcJ81oSF9O//GJ5GVuuQYaEp+gCCAQuwABEUAAAQQQQAABBBBAAAEEEECg8wUanWEw2g7Wv5GYDK6w7f9ptRElJbk3BXI/9K/aZKq4IYAAAm0g4GcrWaxUPi7v32/D7bLaiLLWh26J+33fQ40IHmdMd3vfQ4kg+ECcMZ8eK5o0886dX5qZO80fqvTT1/EYAQQQaGWB4sxJh8lXL7MxbmW1McXrwuyt6/7cmOBERQCBBggQEgEEEEAAAQQQQAABBBBAAAEEOl+g4RkGY+khfUv/Kjl38VhijLCt89Lzyo/kb6rM6nq9n92YT9KOMAZWI4AAAiMK+AUKCntknldak/uaC/0c28Dmpu3/hhT3i3Qm+YuGhG5A0MTagesM4+sWOrTaiJJQ6M8p3d119tpZk6c3ogNiIoAAAnEJrN178mbF3uzZ8pXLvTSmn8WHG5OTuzWd2PQLw7VhHQIItJoA40EAAQQQQAABBBBAAAEEEEAAgc4XaHyGY37TMe0zFzmnhk5E2ZujO1fD8ILKmtx77t2OkwAa/7SgBwQQqEfAz1Kq+oOu1zvnvirv317PtqNoO+CS+pS7ed2jo9h2XDZx96jonKKTxf7RqAHY60S3fPjebFhZWJzVvVuj+iEuAgggMBaBfG/2Odly+dMKdYYa9CdiovE56eFqwp/mlj8wEH1NRQCBNhFgmAgggAACCCCAAAIIIIAAAggg0PkCTchwzCcAuFWrV6e8jrexPmC1ccXrWaH3Z2+9SfZ7+b2z2zeuIyIjgAAC9QmUwq6zwzD8im21t9WGFhcEp6Vuzd/a0E4aEPwvxcINFvYbVitWG1Ocst77t/lq9X+LM3OH+UOVaExHREUAAQTqFyjP7H5NwuvHNvF/lJwm1x+h5i0q3gVfym5euKXmLWiIAAItIcAgEEAAAQQQQAABBBBAAAEEEECg8wWakeGYTwBYP8idCv/0gfusPS5abWTpsjdNX+NKuqk4M3vE6t2mbtLIzoiNAAIIDCXg91UuP2vSy0s9uRvlw494aVNr66w2qoQW/Kr0ioGL7T5sVCeNivvCu1RKT8p81jl3W6P6eDJuYD47KfRfq/w198n+WV1bcSLAkzLcIYDAuAj43q6ty73Zs8KwepW9VuxiNdXggayQq3zNXatG/1ze4DQIj8CEEyBhBBBAAAEEEEAAAQQQQAABBBDofIGmZBjLCQDualUzqSD6ZOd3bNQNn5iyyZ0ZCnVJd6J0abGn601+3ynRxJt1TUEAAQQaKxBd7r/cm9u3Usidk6hWvunl92lsj09Fd3dIiU8+9VU73rvfrXlcgXu3jf1eq40u6TD0Z6ZC/8Py3V3HrD8RQHLihgACCDRJwM+aPL3Yk3tHUf6boddZ1u0Uq40uxUQi+HhmRemPje6I+AggELcA8RBAAAEEEEAAAQQQQAABBBBAoPMFmpNhLCcAREN1N/X/xydTH7PHf7fajJIL5Q9xCi8p5Utfq/R0HcynPJvBTh8ITEwBLwV+7+49imH2gtD7K6yeass2b4aGk9YkAv/Z1LT+PzSjv0b2kV4+sCIR6Cwn93gj+3kqtvd+phR+LhX6b5V7uo7z+26be2od9wgggECjBOzn0gNL1cpl8v5C5/1LrJ9Gf+rfupBc4D6QeO7AT8QNAQTaT4ARI4AAAggggAACCCCAAAIIIIBA5ws0KcPYTgCIxpu9dd2f08nkQfZ4rdWmFJuAm24dHVhV+L3y3dlVhd6ug/xsJb34pKe4IYDAmASi40h0YpF/0bTtKr2Zq8ql6g3O6zgL+lyrCavNKN5JS5MrCle6Zao0o8NG95Fwhe8q0Fetn6bkY/txqrcJOK/wknL+kZWVWV2v9zsqY8udjYGCAAIIjFkgOp54+/mzPLP7taWe3Cr7ufRHkn+D/TQ6eczBawvgndNF6RX5L0RX5qptE1ohgEArCTAWBBBAAAEEEEAAAQQQQAABBBDofIFmZRjrCQDRoN2tfX9wQXCm5FaryTcv7Roo/E55TfaOUk/27Hxv9pXFWenn+9236G7yUOgOAQTaVMDvovTAXrlnDfTk9i/3dp1UvCd7XalQ+Evo3VvsGNPsT49XndyVycSm57Yp56DDdss1ECb8Qif9atAGDVxo+3DnajX8YXlS9rel3uyC/B7ZFw/sntvWlttwGtgxoRFAoOMEohPE+vbq3rIcvV705OaX1+RuCsPqD738Hk1ONrTJ/1+GSX2myf3SHQIIxCdAJAQQQAABBBBAAAEEEEAAAQQQ6HyBpmUY+wkA0chTuYFvBM4vttmU/ujrZlbvlbD6fOtzQeD1vy4Mrigl1nyp2Js9q9LbdVCpt3uPaILP1lMQQAAB+VlK+b02fVZhVvcBpd7cKcV0dklQ9pcn5K/yPlzqvF5hTE25dLP1899ikzlVOffjVCo40y1/YOC/KzrkQfaWwt98kHyPpXOr1aYXL+0lr7MCp6uSCX95uSd3fqkn+671rxH2nGj6gOgQAQTaQsDPVraw5+SdK725txbvzn02ValeFspfbZP+X/Dr/+SImnV1mKd7/dXJnZW5pXDf0xfyGAEE2kmAsSKAAAIIIIAAAggggAACCCCAQOcLNC/DhpwA4K7XumS28D9e+n7zUhm0p6nea5ZN8rzd6lmhD7/mffiLUjr7N5vo+W2xJ3NVubfr44Xe3OnUQQ3mF2Z1vd7vOWnXQXVZ2JICD+0yY1J578n7Fmdmj+B5Pejz+vRib+79pT2yX4qOAaVq9t5yeeAWV61eZRM4n3HScVZfbjt3a6vjVrzcbemUf49u6f/PuA2iwR1nVvT90Sf8262bB6yOR7Fdra281yts35/ipaXeV38RPSeKe2S/Ue7NfryyZ+6t0feTf8mkGeMxQPpEAIHxE/D7T58cff9X9uw6uDQr955yT+47pdXZPwSV8m+r3l/mnJ9vP1++1ka4ldVxKXYQ6wuS7pjkyvyN9jgcl0HQKQIIjF2ACAgggAACCCCAAAIIIIAAAggg0PkCTcywIScARON3Nyif3nzquwO5H9nXZavjXVJemiL5zWwg29jjF0vu0NCHZznvP08d1OCLrhr+sFSp3FHsyQ4Ue3LXFGZ2vbuwe2Znv8+mU8zQ3msWt3EU8Psql989u31xZu6QUm/20mJP9r6p6XXrwlL59wp1Bc/rQZ/Xn5f3n/JOx8mOAZKi48EWdj/VJnKydt8Kz+t/BdI8d3PhXhuMfavZqDq0ZJYX/5ZIBidYevdaHc9i5OqyAax/jZDT20Ovs6oVf3X0/VRaV3nIvr88NTuUwV1m89Nib+6T5ZndrynMzOzoZ20y1Z689hQ2Vcq4CkT7IZrM9rMyO5T37H51OTr5sSf7q2JPZoXtt6H26YRfXurvWxt9/1cr4fd81X8hlD/EduQO5hmdEDTJXjPG49P+NoT1xdtx6p8uSB6cujV/vX2j+fVL+Q8BBNpSgEEjgAACCCCAAAIIIIAAAggggEDnCzQzw2jCo2H9uev+059MJI+W3LckFa1S2lcgJ/k3uDC8yAXu+nJpYHG5J3vUo/tsOqV9U2rfkfsdlSn0ZF5dLuTODQL9SKH/jvc61jJ6jlVKOws4t7yadG9Jrczf0M5p1Dr2aNIqsf3ATxW4M2yb+61S2lPgBTbsA+T9B8Kw+hMXup+Xqvml5T2yJxR6puxk6yjjJOBfPHWT0h7ZI8r9fQvLVfeLsFK9bv3Jj9JsyfWKW7sK/F3OnZqc0vebdk2AcSOAwH8FeIAAAggggAACCCCAAAIIIIAAAp0v0NQMG3oCQJSJW77ukXROH5DcD2QzyFYp7S+wmfc60ksLJ5cGvlvo7Tqo/VNqnwzyL8puV5qcXSq5r3jvT5UUTbzZHaX9BdyqwGt+1635mzWBbu5qVdM75L8fJPR2S5uTAAyhA0p0MtI7vNP5TuWrCz25U/3uW3R3QF5tk0LkXenJvqvUV/qpc26Rl462Gu2XtsmBgQ4u4KS+hAvmpF3+GrdMlcFbsRQBBNpHgJEigAACCCCAAAIIIIAAAggggEDnCzQ3w4afABCl427I359+1iZH2xvQV9jXvFFpCB1SpnivVzgffrPYm/vk6t2mbtIhebVkGr+araQ5vzUo6DZ5HeukrW2gTfketn4ojRWweTn9wSt1WGpV/veN7ao1o0cnAaSWF34XBDpcTv+0UUYmdkdpc4Euye/h5M8vBWuv8/t3bW07luNWA3eq+Tq/R26bSmLtV6vSl8x/Ly8/rYFdErqJAk7uMaWDlydXDlzrlqvcxK7pCgEEGiVAXAQQQAABBBBAAAEEEEAAAQQQ6HyBJmfYtDfh3TUPDKRX5o+y/D7tpIfsntI5Ajl5/4FcsvSl0u5dMzsnrdbJJLqE84tXZ88054ttVPzZBUPolGLHw7wdiK9NZ9zrsqvW3t0peY02j+QOhd976VjntGK0MdiuVQX8fuV+/4dyT/eRfhdNatVRtvO4/L7KVWd2vaHk/K9D799suSStUjpAwF4rQjndESTdkambB5Z3QEqkgAACTwpwhwACCCCAAAIIIIAAAggggAACnS/Q7Axt3qm5XabDwiftDcwPSe5BcessAZts8EF4ebknO7uzEhvfbNbtN2nzcl/pwlCy7xtxlYXx3R1x994nuQuTieB4d1P+X+Km6EoA2ZWFnysMTpBz34SkswS8vB3Dqp8tZbIf9jsq01nZjW820eR/uZA7IQzDL9lIdrBK6SCB0Ol6a8E5NwAAEABJREFU59y7E7cO/MRJvoNSIxUEJroA+SOAAAIIIIAAAggggAACCCCAQOcLND3Dpp8A4G5Xf2pq4XKX0CH2BuZfmp4xHTZa4IU2Ub2oNLNrVqM7mgjx/d6TN0sPVC+0SbNDLV8+MWsInVSc03tSffkPuuUDnBC1wY5N3zawMl9Jz3HOLbJV/OkYQ+iUYjOXM2z68r3lSdmFnZJTK+RRLmbf5r0/x3w3b4XxMIYYBVzw1cxA4fWpFfmb7Gdn+zErxtiEQgCBcRagewQQQAABBBBAAAEEEEAAAQQQ6HyB5mfY9BMAohTdMlXSy/M3pTLulfb1162us0rpDAFnaewahuFn/ayurewxZZQCfraylXL5ZCd/gIWIXO2O0gECJed0Y+BS+6VXFr7s7lGxA3JqSArT7ljzeCrIv9c7917rgCskGEIHlZSX3l3s7Trbz1JXB+XV9FT8AgXFWblDFWqpdc6fiDGEDioPBs59IB0MnOz+rHX2g4DvoNxIBQEEIgEqAggggAACCCCAAAIIIIAAAgh0vsA4ZDguJwA8lWd0yet0NTPPBcGZtuw+q5QOEbA3qV9eDv3n/KFKd0hKTU+jtDZ3cOh1mr3b3930zumwUQJrJffFMPDvTK1cd4O4jSjglqucXZlfGDi9U07X2gacMGEInVKc/PxyNXuon6VUp+TU7DyK38++QtXwYnutyDW7b/prnIBz+oX3/t3JqfnP23FwoHE9ERkBBMZTgL4RQAABBBBAAAEEEEAAAQQQQKDzBcYjw3E9ASBK2EWf8Dxo4BIF4YEu0CW2rGyV0gEC9sb120r35E7rgFSanoJ/UXY7F/ovWsebWqV0goBzK4KkOzAd5j+WXV78ayek1MwcUisLv04rON76/JjVPquUDhCw14lNbeL6TCnz7A5Ip+kpFHoyO8nro5KbJm4dIeCkxyyRT6TS7ujsbcUfumXiT6AYCAWBDhUgLQQQQAABBBBAAAEEEEAAAQQQ6HyBcclw3E8AiLJ2CxRmVpT+mJpSmKNAx9qy6FLPvOFpEG1eEvL+WL/npF3bPI+mDt/PVrJU0Ke9tEVTO6azRgjYbowmc4JPpKdOelnq1vz17nb1N6KjiRDTrRx4ILOq8EkXBLOddzdazlwNwBDavDgb/wtLYeJs+2YJ7DGlRoFf2WtFQsHBBviiGjehWWsLlGxf/tEFOtSOcx+JrpLV2sNldAggMHYBIiCAAAIIIIAAAggggAACCCCAQOcLjE+Gwfh0O3ivbpkqmRWFK9LdwT7W4tNy+qPdV61S2ldg+3KlepzfXd3tm0JzR15c3XWA5F6lwW7OKZyck08lBlvLshYSsMnMh5wLvhZKb8msGviIW/Ywn1qPaf+kVwwsT/n8q1zgzrCQ/CkFQ2j7EoaHVWZ227Gv7TNpWgL7re3eJZQ/yTpMWqW0r0DZyd0WOHd2Kjd9VmpF4ZftmwojRwCBugRojAACCCCAAAIIIIAAAggggAACnS8wThm21AkATxm46wceSCcKH3NhcIRc8EmbSHvkqXXct51Aysu/tegy27TdyMdhwH4XpQPnXyH5qYN1X7XJ//LWm6i81Sby2fRgTVg2/gJVJ12RVHBMKjtwUm5VYdn4D6nzRuBuV3/qoPxSO768yzn3HjP/Q+dlOYEycsqGvvIJv//0yRMo67Gl6qvRCTA7jC0IW4+zwF8CuQ/5MPHOZJA/z93wr/w4j4fuEUCgiQJ0hQACCCCAAAIIIIAAAggggAACnS8wXhkG49XxSP265SqnbxtYmZ468LGBRGFHPXEiwH9G2o71LSmwrUsk3tqSI2u1QeW6NrMJzehPJmz0EX+fTqq62ST5RKBwUvaJkwBsWaulMIHHU5Tct5VJ7p4qFY5LrBq41t0gJnPUuJtboDC7qnh3amV+cSqdmh3InWm9DViltKOAdy+o9ve9uR2H3uwx+/2nby2vdzS7X/qLR8BJjwROH0wru09yp/z5mdv7/hD93BtPdKIggECbCDBMBBBAAAEEEEAAAQQQQAABBBDofIFxyzAYt55r7NgtU2XT5VqTWTnwoUxCewfOvddJt3jpYQsRWqW0gYALwxP9jsq0wVDHdYhFVbuc3OCf/p/SpTD3/5/6D3MplZ4zQ77LWJ0b13FP1M5Nfa3lfqcdj77kgmD/9E75t2du6rvL3aWSrbPFtpbScAGzDt3N6x5Nrcp/Lt2V3N4H7nR5d6OTe6zhndNBnALZqtwBD82eMSnOoJ0Wyy9QUO7v+4jltdGJYraM0poCXuuPR+42OzZ9oJrO7J1aWfiUW7V6tbtaVXFDAIEJKEDKCCCAAAIIIIAAAggggAACCCDQ+QLjl2HLnwDwdBq3vPCP1Mr8ealp2QPkguPl9Fkn3WBt+q1SWljA3vl+dnFq16taeIgtPbToU//VTbo3GqNPJVTaZtNnnBiwUSMWNELgTuf0ZQv8Hp/IHJxdVTghvWJgORM5JjLOxf2+76Hsivz56SBxkB13TgoC9zl7rbjDhlWySmltAfu28ntOW9u/c2sPc5xH95Pss+25/cpxHgXd1yZQdnK32/66xI5DJ1a9Xp+5Lf/p3M1r7q1tc1ohgEDHCpAYAggggAACCCCAAAIIIIAAAgh0vsA4ZthWJwA85eSWrV6dXTnwg/S6wkcr3h3qAvcqBcHHbP2dViktKpAI/bEtOrSWH1Z1symKJvsHG6irhnKlymCrWBavwN+iSRwfBAeFTq9PdU06NbWqcHl2+Zq/xtsN0eIQcCv7Hs6syl+dXJv/SCi90cu/wWaXv+yk6OoxcXRBjAYI2PfYDl7h8+3edlUDOuiAkKWi29fS2MIqpVUFvNZFxxsf+INSCf/GTKnw3szK/Le7bsvf36pDZlwIINBcAXpDAAEEEEAAAQQQQAABBBBAAIHOFxjPDNvyBICnwNw9KkZvpqZX5G/MrBhYkFlV2DWdc9s6BSfYG69fswmE+20GIZrsWSOpaJVZUkMYrxLK7+f32XTKePXfDv0mqnquvHZ6xljtyVzdpOsZi/77hfdKPvi4XKX630U8GLWAHTLWHyf6nHOP2hcP2PHj54HTWS4I9rTjyw7ZVYV3Z1cMXJNbWfi7u/6Rdbbemo26PzZsgoCz14lof2VXFX+WXlk4LlUqbJtOJl/u5L7opD9ajV4joj/lEL1GNGFEdDGCQMKFeqlmi8vba+ObHXCcQu1uayZbpYyzgB0/ouPGOtsvj1j9q3NuUSIZHJi5rTAlOt5kVxR/El29yt2lvnEeKt0jgEBrCTAaBBBAAAEEEEAAAQQQQAABBBDofIFxzbCtTwAYTM7dkL8/vWrgS/bG61GZnQrP8YnUS32QeJv37kPW/tNaf9lu9317o/bHkvu9vVm7nOo2MpD0B6uxnjDhvMtWKgPRxIWFpmwo4PefPjlU8Gkvv9nT14WTsor+BMDTlz31OPF4v4L80Fc299L9PL83fn4/ZSK5H8m5H8jpa867RXac+KCcO0GBOyCT2HSn9KrCq1MrC+emVwwsF7eOEHB3qeRu7VuWXpWPruCw6xOvEcE7bf9/0Dldavv/O/Z98zsnt9J7/dOSjk4EiSb57CGlGQLeu1m6T0lx21hg78mbKtDzbEXH/fxmObVqiV5kH7DBPeBc9Hqi30ruu3acuMSOE2dJwVEulZydXVXYMb0yPz9568C14oYAAggMK8BKBBBAAAEEEEAAAQQQQAABBBDofIHxzbCj30B2V6uaWb7uT9kV/T/N3pY/L7Oq8JH0joV3pyelj8m45NE+5Y9MJZJHUDc2UDXxjsDpHCdFn4yN6Vnq0z5cP3ERU7zOClPJ958s+d4NswqzqQ0Xrf/aVUMl1ubXPx78P3dVwrlDeX5v/Px+yqTkEscUU8lj0+sKJ6Rvy7/HjhPnZ1bmv5lePrDCLX9gYHBXlnaKgB3fwsz614iBa2z/n5862F4fguyxXjrSB4kjgoQ7LJBV5w+RwjdRNzZwLrDjlrs91ueE8y/QZgpijdkpwUqlTe15u12s6Tj91cnP5fm98fM7MvHyhwTRccBq9NpR9ToqrcyxNuH/7tSq/Gczqwa+l7ml785Y9wnBEECgswXIDgEEEEAAAQQQQAABBBBAAAEEOl9gnDMMxrn/pncfnRTgfrfmcbey7+HsLYW/uVvX/Zm6sUHmjv47ktWpn/dyP4xxJyWcd5vGGK+jQvlQZwyWUJhLD7ZYrliRK1cGXWcL/5wOw7NTK/M38Pze+Pn9lMlkOw5MuXndo9Fl4s2MMsEF3AKFbvnja3KrCvdlVvT9Mb0if6NN8F2fXFm8NrOq9H3qxgaplQMXpSelZztpXYxPn66yz+0eY7yOCVX2iUk2IT0jtoScCokgeE9qVfECnt8bP78jk+yq4o+j40BUo9eO6PjgVq1eHds+IBACCEw4ARJGAAEEEEAAAQQQQAABBBBAAIHOFxjvDCfcCQDjDd5O/bvb/9Of8Pq2jTmWqwB4KWMTFztbPMoGAqWZuRd55zc6OWL9pf+Dwb9No8l/Vw03iLT+yz7n3FKlin9b/xX/IYAAAg0SsIl/H51UFwbBmXF24YNg+zjjdUqsahBOkdeWseXj3Q+Tywd+FO3H2GISCAEEEEBgOAHWIYAAAggggAACCCCAAAIIIIBA5wuMe4aDzyyO+7AYQKsIJILE72ws66xSGijgvba3SR2bg9mgk8AWWdlg6fovXaUqhX794w3+e0wJ3eiWq7zBcr5EAAEEGiLgXOXXdqh6JLbgod81tlidFKhqR3cpFVdK6VRicVyxiIMAAgggUIsAbRBAAAEEEEAAAQQQQAABBBBAoPMFxj/DYPyHwAhaWSD6Uwk2vopVSqsJDDr3v36QSadEl7ghgAACTRJIh+lHQ+mOJnU3YbsJkm56rMl3910fazyCIYAAAggML8BaBBBAAAEEEEAAAQQQQAABBBDofIEWyJATAFpgJzAEBIYUsEn+6JP+rlRRYs3A+pp8eK1S/16toC8/5GasQAABBJoqEDg7WnHVkUabO2mb+PrwK90ycYJffKBEQgABBEYUoAECCCCAAAIIIIAAAggggAACCHS+QCtkyAkArbAXGAMCQwhEk/+pfz6qzD3/Vur+x5SyGp0AkHisT8FAaYitWIwAAggggAACCCCAAAItJsBwEEAAAQQQQAABBBBAAAEEEECg8wVaIkNOAGiJ3cAgEEAAAQQQQAABBBBAAAEEOleAzBBAAAEEEEAAAQQQQAABBBBAoPMFWiNDTgBojf3AKBBAAAEEEEAAAQQQQAABBDpVgLwQQAABBBBAAAEEEEAAAQQQQKDzBVokQ04AaJEdwTAQQAABBBBAAAEEEEAAAQQ6U4CsEEAAAQQQQAABBBBAAAEEEECg8wVaJUNOAGiVPcE4EEAAAQQQQAABBBBAAAEEOlGAnBBAAAEEEEAAAQQQQAABBBBAoPMFWiZDTgBomV3BQBBAAAEEEEAAAQQQQAABBDpPgIwQQAABBBBAACvoHDEAABAASURBVAEEEEAAAQQQQKDzBVonQ04AaJ19wUgQQAABBBBAAAEEEEAAAQQ6TYB8EEAAAQQQQAABBBBAAAEEEECg8wVaKENOAGihncFQEEAAAQQQQAABBBBAAAEEOkuAbBBAAAEEEEAAAQQQQAABBBBAoPMFWilDTgBopb3BWBBAAAEEEEAAAQQQQAABBDpJgFwQQAABBBBAAAEEEEAAAQQQQKDzBVoqQ04AaKndwWAQQAABBBBAAAEEEEAAAQQ6R4BMEEAAAQQQQAABBBBAAAEEEECg8wVaK0NOAGit/cFoEEAAAQQQQAABBBBAAAEEOkWAPBBAAAEEEEAAAQQQQAABBBBAoPMFWixDTgBosR3CcBBAAAEEEEAAAQQQQAABBDpDgCwQQAABBBBAAAEEEEAAAQQQQKDzBVotQ04AaLU9wngQQAABBBBAAAEEEEAAAQQ6QYAcEEAAAQQQQAABBBBAAAEEEECg8wVaLkNOAGi5XcKAEEAAAQQQQAABBBBAAAEE2l+ADBBAAAEEEEAAAQQQQAABBBBAoPMFWi9DTgBovX3CiBBAAAEEEEAAAQQQQAABBNpdgPEjgAACCCCAAAIIIIAAAggggEDnC7RghpwA0II7hSEhgAACCCCAAAIIIIAAAgi0twCjRwABBBBAAAEEEEAAAQQQQACBzhdoxQw5AaAV9wpjQgABBBBAAAEEEEAAAQQQaGcBxo4AAggggAACCCCAAAIIIIAAAp0v0JIZcgJAS+4WBoUAAggggAACCCCAAAIIINC+AowcAQQQQAABBBBAAAEEEEAAAQQ6X6A1M+QEgNbcL4wKAQQQQAABBBBAAAEEEECgXQUYNwIIIIAAAggggAACCCCAAAIIdL5Ai2bICQAtumMYFgIIIIAAAggggAACCCCAQHsKMGoEEEAAAQQQQAABBBBAAAEEEOh8gVbNkBMAWnXPMC4EEEAAAQQQQAABBBBAAIF2FGDMCCCAAAIIIIAAAggggAACCCDQ+QItmyEnALTsrmFgCCCAAAIIIIAAAggggAAC7SfAiBFAAAEEEEAAAQQQQAABBBBAoPMFWjdDTgBo3X3DyBBAAAEEEEAAAQQQQAABBNpNgPEigAACCCCAAAIIIIAAAggggEDnC7RwhpwA0MI7h6EhgAACCCCAAAIIIIAAAgi0lwCjRQABBBBAAAEEEEAAAQQQQACBzhdo5Qw5AaCV9w5jQwABBBBAAAEEEEAAAQQQaCcBxooAAggggAACCCCAAAIIIIAAAp0v0NIZcgJAS+8eBocAAggggAACCCCAAAIIINA+AowUAQQQQAABBBBAAAEEEEAAAQQ6X6C1M+QEgNbeP4wOAQQQQAABBBBAAAEEEECgXQQYJwIIIIAAAggggAACCCCAAAIIdL5Ai2fICQAtvoMYHgIIIIAAAggggAACCCCAQHsITIxRXpSaqqWb1FMn66LpWV2yfT01oyU7prSwN6XFM2uvi/ZMauHLklr8ysHrotlPxFrYm9HSnbO66NnSRVOtpibGviNLBBBAAAEEEEAAAQQQQACBOARaPQYnALT6HmJ8CCCAAAIIIIAAAggggAAC7SAw6BgzumiHemtWF740oyUH1FPTWnK4TW6fXE9NatEZ1v5z9dXKF/LyF9ZTi6pcUlXxynpqKP91p+C7Tvpe7dV93yn4qbX/+eDVXWfLLV7w3VDhN6uqfDWt8oUpVT5rBqdmdOGru7VkS3FDAAEEEEAAAQQQQAABBBBAYGiBll/DCQAtv4sYIAIIIIAAAggggAACCCAwMQS6dNFWXVqyV04X7F1rjSZtM7rgxIyWzq29Lokmvr9ik7711rtsmyHq4kGXe5V/UW+1iemrQvkr66le/gJ7lnyunurkzrX2762v+jnW12F11jdZH/vWWffy0nOsPquOurX1kbE6VEk9Ges51qBH8i+zr99u9/Pt60+GqlxZkr8+rcU/ymrJCZN0wea2nIIAAggggAACCCCAAAIIIIDA0wRa/yEnALT+PmKECCCAAAIIIIAAAgggEIvARSnpsmx9dckkaekm9dWLpj8xkR1NZtdWc7pgm6wWbZ/V0ufWWtNa8oKMlrwxrQsPr70ufUdai89OackX66w/s/Y31FkfTmmxr6eWVX6gLH9zRdWbaq02aXtdqOqFocLFtVf/WXtKvWsU9QW2zeBVGnS5TTA/p95qfWxhdXqddaq176qzDjdZbqEmTHGWqR0bNMPun2v768Cq/MVFhX9Pa8l3srrwlZN1ke2PBUlbT0EAAQRaWOCqhMSxqoV3EENDAAEEEEAAgU4QaIMcgjYYI0NEAAEEEEAAAQQQQACBCSiQ1ReendbiQzauS96c0pLjUlo4r56aVvkjKfV/ur7ql6blr6ynplT5TlmVX9dTq6reWJX7S1XhX2utXv6uUP4HXpWv117DK21y82OSn19nfZW1f1Gd1SZMJ84Tl0w7UcBn7fvskKoqPy+o/L2kZpya1tLdpQW8l9KJu5ucEGhrgUVbS4veEeih9wea/gFpyeHSJdu2dUoMHgEEEEAAAQQQaFGBdhgWv7S2w15ijAgggAACCCCAAAIITECBUIl9vb17vXH1l9hE9FIpWFRPtThnG6NNfKueeqRNAL6unmpje4nVneqpNrboTXo+XWw7qE0Lw+58gf2dwk94hd9IafpnMlqyY+enTIYIINAOAlktfo6Tu8LqRfbzhB2ndI6TLnIqXpnWhbu0Qw6MEQEEEEAAAQQQaCOBthgqJwC0xW5ikAgggAACCCCAAAIITDwBLx9dnnwzy3zDuqktS1ulINAiAgxjYgi46LgTTaa9N5S/KaWl75auipZNjPTJEgEEWk5ga13UVZR+bgN7udVJVp8sfrI9eGlZld9Hf5bIHlMQQAABBBBAAAEEYhFojyCcANAe+4lRIoAAAggggAACCCCAAAIItKoA45qIAptK4aK0Hvp6Sov2lBZwIsBEfBaQMwLjLPBvVU60ITzL6lBlakGV9w61kuUIIIAAAggggAACdQq0SXNOAGiTHcUwEUAAAQQQQAABBBBAAAEEWlOAUU1YgbSX3iK5b2U0fY500VRxQwABBJomsCT6xP8+0vqrk2iomx2n9pUunTzUepYjgAACCCCAAAII1C7QLi05AaBd9hTjRAABBBBAAAEEEEAAAQQQaEUBxoTAc0PpEymVvyhdlIIDAQQQaI5ANeflp0reDd9f9OcAKpsM34a1CCCAAAIIIIAAAjUItE0TTgBom13FQBFAAAEEEEAAAQQQQAABBFpPoGVGVLGRDNRX3Tpr/6jVR+qoD9tM0z+t/r2eKrk/S/pjPdXJXWPtL6+n2jZnBwrmDVYtzkKrl1ub6+zexuPus/so/4LkvMZ267LN35VS+bqMluw48oSctaYggAACYxIIQts8qnY3XImOb2F1uBasQwABBBBAAAEEEKhFoH3acAJA++wrRooAAggggAACCCCAAAIIIBCPQDRh8tREdjSZXVO1rm+T3O+fUUf42kk/cXLfqqdKusjaf67O+nHJnSkF7629ar5NlB8ZyB1Ra00oeIf18xqn1CvrqWV19ZQ1b5d6aklzD7L2R9dTbZtzipqzZLBqcd5j9Whr85qyUrtZLi8PpKMsnw/YhP0l5rbMHq/R2G6zQ+nyLl0w02K6sYViawQQQGA4gUfWObkHrcVIJzD9S3r+f6wdBQEEEEAAAQQQQGAsAm20rf2u20ajZagIIIAAAggggAACCCCAAALjIOBsUtStkuqqv3dyX62nSloUKHFGIHd6rVUKTg4UHOjlX1lPlcI3eCUOrqdaP29LKHzn0+tIj5MqH9ulrpPqqWWF77FJ6jPrrOeUNXdpWXMurL3O/YpNlF9b1Nzraq0Fzfm5jeuPRZ3413qqdEzB9m8LlRPLBZ18X1HzflzW3C+WVTo1odK7EtIhTsH/OOnvGvXN71OWX5jRRTuOOgQbIoAAAiMKLCg5uR9KPrr6y5CtA+lq6eXRVWKGbMMKBBBAAAEEEEAAgZEF2qmF/QzYTsNlrAgggAACCCCAAAIIIDBRBOxN7aLlGk0ahna/YY0uZRu9mV1PLVucUn3VR+2jMdRTH7WxX1df1TVOwSetnlV7dR90Srw1oeTL6quJ7cua5+qrc6fZJGlvnXX/kua+q55qY5pf1MmfL2ru+bXWsk14FzXn2opO+WUddVlZ828u6+SV9dSi5vy5oFPufVod8fGATntwtY5ZXU+VjEHcmitwer6gU/9R0NxflTTnwyXN205yp7snTgSIjj+q45awCbn9vKrXTNbizerYjqYIIIBAXQJVzfmek/uGbTTYcSp00uVVzf2KracggAACCCCAAAIIjE2grbbmBIC22l0MFgEEEEAAAQQQQACBiSPgFCz30gIn/4kNq+TOdHLvrKcGSrzRKT2znpqQnl/WvFyddXpJc19TX513UElzPmT13Nrr3E+VdPL/FnTSb+qrJ0d/91zc4hAgRicLlDX3/LTCvew483HL806r0YlHdldb8fI7F+W+1q0lW9a2Ba0QQACB+gW2VOo9TvqobXmz5P4oKao32c9O54R65N32NQUBBBBAAAEEEEBgzALtFSBor+EyWgQQQAABBBBAAAEEEJgoAkXNvaeieZ8u6ZSzN6zRxFxJc79VTy3q5J+W9O4766kFnXLvRPEmz1EIsEnHC/Rp/sN2nPmYlDzCKThP0mNWay5e/pVl6TRpyaSaN6IhAgggUIfAAzpxwCb6P+UVHG71CK9EVN8eatdzpQXRlYzqiEZTBBBAAAEEEEAAgUEF2mxhMObxdi85Ql2Lb1HXogfary6+UV1L3jhmAwIggAACCCCAAAIIIIAAAghMOAESnjgCZZ10W0mVs5wSJ0vKW621pL38SRnp5bVuQDsEEECgfoEFFWnO36STVz5Z77PDji2rPxJbIIAAAggggAACCGws0G5LxnICgFNu0Vvk9QVJe0puq/ar2kfy39KUC/YWNwQQQAABBBBAAAEEEEAAAQRqF6DlhBOYXyzp5KsCud0ld7ukstVaypRQ/hPSwim1NKYNAggggAACCCCAAAIIIIBASwm03WCC0Y/4soyce5lNoE8ffYyW2DKnanhqS4yEQSCAAAIIIIAAAggggAACCLSJAMOcqAJFzb0nUOpQJ/dD1X4SwG4pJRZYewoCCCCAAAIIIIAAAggggEBbCbTfYEd/AsD0MCW5yeqIm9+qI9IgCQQQQAABBBBAAAEEEEAAgeYI0MuEFijq3XcHCk43hGVWayx+TkoLuQJhjVo0QwABBBBAAAEEEEAAAQRaQqANBzH6EwAemTwg+X9Zzt5qO5dQLvh2OyfA2BFAAAEEEEAAAQQQQAABBJorQG8TXsAXdPJ9abmjnNyDNWpknBLzpasS6qibd9KCZLxVFjM2JIsVmcc6xqD20cXed4zW0diGy6QR+3aw/RD1M9w4xmtdNK6FGWnJpKwu2T6hpa8LtPRTT9TFX3bSx1XPAAAQAElEQVRa8ptAi6984uuln0po8fEpXbyX9KVNpc92SxelbOT2/LP/Yy8L7Dk4mOWwy2ybWgcyqvhPPjdr7WPYduY2bC5P9hW1ifbTsLFYiQACCCCAAAIIjEmgHTeu4we/DdM7rCqfuMZ+Jfutran1795Z05YqRcl9T92TviJuCCCAAAIIIIAAAggggAACCNQmQCsE1gv0a+6/E/JvcVL0AYn1y4b7z0v7J/XwvsO1abd1aS3ZJdCMDwfa/KPx1OkfkL7wrPgcFk4P9MiceMa2PsezktripbWN77JsQo+8Oca+YzJen4fFevj44fJI6cKexo99xocTWnystOgdT9SFb5QWv9LqC+3rraVf2UTvcKNsxLpoUnnRbgkbV6DEl+z7+9aiin8JFf7YK3z/E1XHSP4l9j39jie+Dt8fSpdUVLrZqXC/U+4XgaqfsRiHSkt2jDuPpDZ/Rb37JqHN31CrVlJbzK43/pPt7fv3oqm19jN0u4XbBJp+2pMx7bn61HN2o/v3ZrTouUPHYQ0CCCCAAAIIIDBmgbYMMIYTACzf/GbL5cKTFeidcv7Ilqjyc+0H8JU2upFKNPn/VaXCM/Sfo/rFDQEEEEAAAQQQQAABBBBAAIGaBGiEwP8L5PXILU7uPFsyYHWE4p8VyNvk8XhMao4wtFGurirxfC//Qa/wI/FULUgo+fJRDmeQzYLn2rgWWI1pfOGHQoUvGaSjQRaVMl7+EB+bTVzGT8XxNvE+yLCfXBTK7974sfsFoZxNsrsrnaIa2L2erO6KQHd+KaGlx0sX7fDksBp6l7F+bOJ5YTSWUFrq5d9p7zPubJ3WcyJC1trv4xWeajG+7OQtj7s+ldYFu0rRJ+tt7RiLxX25xa/zOe0PrLXbUOFL64+//nl1VqDKkbX2M0y7rb00v4YxnFZVerth4rAKAQQQQAABBBAYo0B7bj62EwB0WFV98+9S37yr1H/KFeNeM5v8QC6YLTn7gVrD3xJugQaqp2jNKfcO35C1CCCAAAIIIIAAAggggAACCDxNgIcIPENgQSVQ9WpbtMLqSCVhk1oHTtIdm4zUcAKvj4xeFlf+gVx0MsGmccUjTsMFJlsPW1jdw6pNcrujbDJ6sVP5+kBLPyWdl7PlDSi/Sia05LiSyr+z79ETrYPdJJfW2G/dFmIfL39qWdVfBZp+vH3dySVtfm+TLmBSvpP3MrkhgAACCCAwkQTaNNegTce9wbCvSmvy4n1VXPNbeX+opJTVwUpVzv1ZCg7Uurn2S8P84mCNWIYAAggggAACCCCAAAIIIIDAUAIsR2BDgbzm/8vJLbblZasjlT1LSm41UqOJvN4mEF8tXZWIw8ArjE4AiCMUMcZFwDvrNmN1C9uX73fK/CGhpW+SvhpNrNviOMrCGYHuOieUv8CibWk1sBp3iZ7P0+25fZHTkh9ktHTnuJ7jcQ907PH8rITC2VI8VzsY+3iIgAACCCCAAAIIjF6gXbdsxA+0Tbb4VVJdjxytqr5mk/+7j9D5tUoER2lg+nUjtGM1AggggAACCCCAAAIIIIAAAoMJsAyBQQVsUv8aW3GH1ZFKNJn5upEaTfD126b02MhXdxwR6fxpkttP3DpIwD/XJuq/EmjdB6XFm409saXPdQou8fIfkIb8QJGtirUcWJL/clIP7R9r1NYJlrN9dJz03AZdraF1EmUkCCCAAAIIINDxAm2bYNC2I48GvvVFXeq+82Ip/LR9OdzfAsvb+nPl3Alae/LN0mFV+5qCAAIIIIAAAggggAACCCCAQJ0CNEdgKIETB2zNQqsjFq/wgBEbTfAGVVXfOVaChDJvkDTJKqWjBPxUL396oODksaW1aGsn/3mLcbDVJhafkPy+9ubkJWkt3KWJHTezqxcltO6gZnZIXwgggAACCCCAQPwC7RuxTU8AWBBo8uLnaXV5mbyOMf5pVgcpztvCfyia+B+Ye7b65/7bvqYggAACCCCAAAIIIIAAAgggMDoBtkJgGIGy5l0uucc18u0V0oLkyM0mbgt7Q+dNZhSMRSCUf8tYtmfblhbIeYXnJLTk8NE9T87LBQpOkcLoJJHxSNRZp88rK3FVty7Zwh53WkmG0mcn6cszOi0x8kEAAQQQQACBCSTQxqmO6Rep8cl7QVqTtzhYVX1b0l5Why7O/3r95H//jG9Kzn53FDcEEEAAAQQQQAABBBBAAAEERi3AhgiMJODkfztSm2h9SpvvEd1ThxIIn53R1jsOtXbk5Qtt4tG/ZuR2tGhngVB+UVKb1n0p/YSyr/by75bcOJ+I41+YV/GT0sIp6rib32ZAA6dJVyU6LjUSQgABBBBAAIEJIdDOSbbXCQCTL5qu7ukLVK0sMfTdrA5VSpJbqmrmWPXPvY5L/osbAggggAACCCCAAAIIIIDA2AWIgEAtArfU0kjyw72vUVuIjm7lEhWVXzbaFBNKvMS2HefJXRsBpdECm4Zyc6Xzh7g66MbdT9GXbBv/OVuzqdVxL17+4IRSB0oLgnEfTMwD8HJvkv7TqX/mIGYtwiGAAAIIIIBAiwm09XDa5wfLrou2UrV8obzOlNxWGvo2IBd8UAPV01U44d6hm7EGAQQQQAABBBBAAAEEEEAAgXoEaIvAyAKh/O9HbiUFcpNraTdx27jAK3zxaPP38q+wbTkBwBA6vDibZLbJ81TNJ4v0qThf8ju1jovbNFR4pDR9k9YZU1wj8TsGSryRqwDE5UkcBBBAAAEEEGieQHv3FLT+8K9KqGvJXlLpOzbW6G+3DfXLW1VOd8m7I9U/5zxpftHaUxBAAAEEEEAAAQQQQAABBBCIR4AoCNQk4MvWrGR12BLKbz9sgwm/0kcTu8+VFm1dP8VF021S+Pm2nbNK6XyByYHcm6XLsiOlmtHCHbz8USO1G3y9e8iWr3Ly33Jy5zvp407uVGePJfc9SbdZ7bM6iuJfmVDwolFs2OqbpMzb9s0jz2n1gTI+BBBAAAEEEEDgGQJt/kXQ0uOfdv40dT88T/I2+e+G+yE4L+e+LafDlJ9rbVs6KwaHAAIIIIAAAggggAACCCDQhgIMGYFaBJyCfic9opFvM0ZuMuFbPFtKjOKT2tUdTa6dJxz7bfx/bUK93/qIu9zrpfcNV53cp6xe+EQNvmYD+KXVB6yOutgk8+uz6hvuiqHrY5eVPNAebGm1nhKd1PPjQP4kr9TBoU55e6i5p4ea91G7/6LV073mHuKVeJPldIYFvsVqvSUTyn+43o3ao73fI1AYfairPYbLKBFAAAEEEEAAAUntjtC6JwBEk/+l9Kfk/f8Y8rZWhyplBe5zcsF89c27a6hGLEcAAQQQQAABBBBAAAEEEEBgDAJsikCNAi60hhWrlI0FoontjZcOvWSbQP75kndDNxl0zY5SuN2ga565MNpPpWcuaoWv3A1eiVc1vqbmNiDb+6V5nx2uhnrYJs4HzggV1co8y/Nwr/ClTm6xjWe0+2OzkpJvtO2HKZdGf3ZjljXIWa2juF9npDlVzf2edOI/ht7w5PtCzfiSl3+T5H6sum9+n6Qu3LfuzVp/g6SXPtytJfWeeNH6mTFCBBBAAAEEEOhUgbbPqwVPALgqoakX7aBS6oeSP9GEu6wOVuxnRz1iE//Hqm/u2eo7OboMV7RssLattsxJZ3Rrk09NHbG22sgZDwIIIIAAAggggAACCCAwIQVIGgEEYhC402JE79/YXU0lYa16pfNHvLS7tXuyXJYNFL5YckmNePMPW5P7rLZY8QPSyTauRtcTHxyfxBfYJP+Z/VJU56+1XO05Mf+vofRBJ3eBjSn6xL3d1Ve8woOG3yKcbm2eP3ybjdZW7Un4sYLm/V1yNbzveFhVOuUBr4HDrP21sjc3rdZSopxXh6qMcBJDLaFass3UvHSutKAF34tuSS8GhQACCCCAAALjKtD+nbfYD11LJqn74berUrnGaPe3OlQpy+lX8nqD+udcMVSj1l1+Rpe6Jp+hYv7rI9Svtm4OjAwBBBBAAAEEEEAAAQQQmEACpIoAArEIOLlv1xPIy+8jZbN1bJP1cnvX1j64V3LRpfbFrRUE5vaFCqIrgS4b3Wj8ftJFQ32QyEIWNrP/drBaT3m4ohk317PBE23PHEgo/Iw9vs/qMMU9IrmfO+mTCQVvfra6P64Ovdn38ltT2nJmh6ZHWggggAACCCDQSQIdkEvQQjk4dekD8v48m9gf6Wzcy1TVscrPHcUP4C2Q8SaJpOT3sjwPHL6617XAaBkCAggggAACCCCAAAIIIDDhBQBAAIF4BAK579YZaZe03Da1bpNWv7X1L6ylvZO/3t6fKdTSljbNEjj5oaTCM0fZWy6t8vZDb+uikwM2HXr9YGvcn6XDSoOtGWGZr8jfYBP70Yecwg3aevv6L07uHJsUf4tXcHSoR86paM6v79Mxnfx8nFRV5WhpYcbypyCAAAIIIIAAAi0r0AkDC1oiiS2+2q3uJcttLB+yurn98uXsfrAyoIQ7RgNzT1Kh1ktvDRaGZQgggAACCCCAAAIIIIAAAgjULEBDBBCISaCiyp8s1L+s1lrSFYWvrLVxRe7N1jZtdcTilPiNuLWcQFnzb7NB/cJq3aUqt+tQGwVyvbYusFpPKdfT+Jlt5xcTctGVS4tPW/6DQMHrvR55Qai5H5Xm2XPw5PulBZWntenUhwkvd4DkdhM3BBBAAAEEEECgdQU6YmT1/tAbc9IXpdS96DXqW3u9vLcfwv1QE/9e0q1S8Fate/irqulvbokbAggggAACCCCAAAIIIIAAAjEIEAIBBOITqPZZrBVWay5e/qBaG9fR9qGqUr+vNS7tmivg5H41uh7d5NFtN9RW4WxpcfSnA4ZqMOzysubeYrn8r5M+lFbwfJv4P6SqOddKC0Lb0FudYMXvFCg4zvJPTrDESRcBBBBAAAEE2kagMwY6jicAXJZVd/kUeXeRvPYYgfOrcu4EDUy/zn5AjH5AHqE5qxFAAAEEEEAAAQQQQAABBBCISYAwCCAQo8CaPqcgmnivquabf7F0weYjN79wJ2uzp9URi5P72oiNaDBuAk7657h1/oyOXRDI3pPUglFPWIeae2SoeZ8sas6feV9T8goPS2uLkf786zP2Al8ggAACCCCAAAJNE+iQjoJxyaP7C1uoa+Br9hPfuZKeY3Xw4tw6m/g/Q139p6h/7irpsDp+ORw8JEsRQAABBBBAAAEEEEAAAQQQqEeAtgggEKfAgkqo6h8t4mNWaywunZBeMlLjQNXXjNTmqfVJhZc/9Zh7BIYRCLz8KQlt8UabvB+f91GHGVx7rnKbllX9RHuOnVEjgAACCCCAQKcLdEp+zf/BtWvxTCl1heSjv8mWGxrS3Wfr5ql/xhf0yPvX2WMKAggggAACCCCAAAIIIIAAAs0WoD8EEIhdIHWPhfy31ZqLV/Xg4RsvsIlavX74Nv9d+/eSHr3zv1/xoOUEvLT76AblK0NvF5SGXjfsmq1DVb8caMbHDgBAggAAEABJREFUpcXPkb7abe9rumG3mDgrR/ue7UFJLX3ZxGEiUwQQQAABBBBoE4GOGWbQtEy2vqhL3YveIaevy/tXWb9D9V2R8z9XInin+ud+lU/9mxQFAQQQQAABBBBAAAEEEEBgnAToFgEE4hf4998kZ1U132xCeJb0pU2H2iCrzbeTwh2GWv/05TZz+wvpoxby6Ut53EoCtnNmj2Y8TkH0gSINdgvkohNPBltVy7JpXv7D9tz5baB15ye09Hhp8T5WN6tl405t4+Sustzq+l629utLVX6edOnk9V/wHwIIIIAAAggg0BICnTOIoCmpTF68mdaUz5HcBfLaWUPf+uXcIoXBsVp38vVDN2MNAggggAACCCCAAAIIIIAAAk0QoAsEEGiAwIKCk6/zfR+3SVL5nqEGU1a4h+SGPEFAT7uFcr+UnM0xi1sLCiR1wWskb/uz/sFl1X3XUFtV5NfYutVWx1Ke5eVPCKUvOOlKq9cEWvzlhBYfm9PCbTXBbvZNNNUp+LRGdfMvlwYOGNWmbIQAAggggAACCDRCoINiNv4EgKlLN1HoLreJ/9OtThnazlcUBB9U/9zTlZ/7z6HbsQYBBBBAAAEEEEAAAQQQQACB5gjQCwIINEYgoeC39UX200IFuwy1jZdm2rpaPo39N8n9Sa19s3nlqxJSnNVbzNZOOhrdDC2ZVFX1s/Y4abXe8vc+HfXQ0Bv56ASAmN5z9F3WT3TFiX3tuXdMKF1aUHCf05IbAy05bbIumi4tsBx8W7hbLqMtW4cq/cQ2Xm613rKZU/A2yd47FjcEEEAAAQQQQGD8BTppBEHjkrksq+7Fr1bZ/0Lev36Yfiq27gab/D9AfXMW2WMKAggggAACCCCAAAIIIIAAAq0gwBgQQKBBAmXNudFCP2K11pKzhrvapHh0bw+fXi7Y3CZhh7w6wNNbav1l4KsPqqVvbmagh6+MsX4ppQuiEyRaOuvocvqPSjb5718wmoHaTPuVI2z3kBp78kdC8vt4+fP6VPm304zfBFr6fsvrpdKSLaUFDXwfVuN4W/2Ak/uGDSBvtc7iXydVR3W1hzo7ojkCCCCAAAIIIDCSQEetb8wPnpsunKLugfny+or94NuroW9FyX1dQXi8+ub+StwQQAABBBBAAAEEEEAAAQQQaBkBBoIAAo0UcAquUB03m1jdTXp8xsabVKNltm7jNRssCZ38XdKjNhG8wZqW+tJvY7m+Lcb6llB+65ZKcYPBJHXhvoHcFy3nIySXVP23vlDJq4bf7KE1NlEdnXhSGL5dHGt9dDLAvpbPJ530LatfDrT5+7NatH0c0VsrxoJKKEX2d45iXJOc3IdGsR2bIIAAAggggAACMQt0Vrgg9nSiyf9icIG8/5jFHv6Xi8B9QgOT56hvvv3yZa0nSnk8VzWfx0dO1ztNXvD8kdvRAgEEEEAAAQQQQAABBBBAIHYBAiKAQEMFEgq/WWcHO0vhRpf5TyiILsX+rJFjuX6bbLxZWlAZuS0tRimwTaClp9dWl7wv0JKLnZbcUVXlRzZZfrj1OdnqKIr7iTTwl+E3XBAm5a+1Nv+x2syypeRf51VdUJS7yXJesK3OyzVzAI3va86/7Hvr8lH284qElr5+lNuyGQIIIIAAAgggEI9Ah0UJ4svnopSmLp2lYvAbeb3D4matDlZCW/g3KXiD+uaeIx3Vb19PsLJpWXIPq5ab12jOeq4lMm0QQAABBBBAAAEEEEAAgdgF/KFK+F1mTFq3+6TN/ayurQqzMjsUds/sXOpN7THQk9u/1Nt9VKm367hyb+79pd6uC6Ja6O26sNiT+36xJ3tLDfVH0TZP1WJv1zn2+Lj1dWbuRVE/hZ7MTn637HMH9sht4/eevFk0Hj+7/t+tYschIAIIPEOgrHk32YK/W621bBbI77NhY68wmjwMNly+8dd+oCq/fOPlLIlRYHvbH5+vrfpPe/kTbHJ8V+t/E6s17ENrtXF5JJC7UjptxE/2lzT3j06q98STjXsc1RKXts1mWM5n36/Mj6TF0XPZhmNL2744v6WSX7Y07D1f+7++kggVnjdJF2xe32a0RgABBBBAAAEE4hPotEhBPAn9Kqmu8pGq+G/Ia48RYv5QCXekBqb/ZIR2rEYAAQQQQAABBBBAAAEEEGhhAT97xqTCXlOfW56ZfUVxj9xhpZ7cqaV7sh8tZ9edl05ULi+G4Tdd1V0XBO433idWJeR/5331cu/DL4Xef8ruT4qq8+GJNgF0kKW6Zw31wGibp6p8+BF7/KX1NfQ3RP04535RSuinSeevKpUrl0bjqazuWlDq6Zpb7MkeUe7J7VfYc/LOfraGOnHdhiEqAqMScAqiT5eXNOLNbzVikwnQwMn9vs40X/bM9gszXnr1M5cN+dUfpXkjfEp8yG1Z0ZoCoT2Hvl9V4leSs6eCRrzZZPPnJfc7jd/N2Wvey+2/K6VFbxy/YcTb8wM6cSCQPmhRy1brLc8aUPXt0gILUe+mtEcAAQQQQAABBMYs0HEBxv5D1dYXdanrrkUm8xl5v5PdD1PcPQrczZLbWZMfOUqTlx4zrrV7yWulz3aLGwIIIIAAAggggAACCCCAwIgCfq/uLcszu19T7Mm9r9iTvbK8Zt11rlz8fjXUV53zF3j5z8rrLB/qBLt/rU3FvNSCPtdmZJr7qT6v6FLgO1q/+9nvqQdH47EJnw9L4eedtCSUv9JVyt8trc7+0vL4ltUPFXq7X+VnT5tm432ycIfA6AQC+QF77j1aw9bR87SGZp3dxL4nf1FPhl7h657ePqnMXvb19lZHLNbX90dsRIM2E3B/SCn5SenENbUPfP7D9jyaY+3vtDqeZQcnd3FCF7x9PAcRZ99VuR9L7ueq/5az4+abpK22rX9TtkAAAQQQQAABBMYq0Hnbj+0EgBlLJmlN5SuSP8loNvobbLZsg+J3VOjPVTX8cktU769Vd+6H0oLoElwbjJUvEUAAAQQQQAABBBBAAIGJJ2BvwDs/Sym/r3LreifNqMzsemOpJ3tRsSf751K5+mAYVn9ivwN+2mTe4b32tftdnbSNbbepPW7pP2FmY4w+KTzVxrmd1RdYjcZ/mN1/wvnqz0qrC49bnn8q9WaXFmflDn10H02JHCIPa0NBoEYBF1rDilVKDQJVBX+S3EOq/TY1qYv/exWAUJV31ripzyhxdY1tadb6AnZI18NZpV9f1Il/rX+4p9zhFZxs291jdTzLFqGqn5GWvsoGYS+n9n9bl7l9Xn6ppbDWap3F759QJXpdrnM7miOAAAIIIIAAAmMU6MDNx3ACgHfq9/ZGiX9NW7t4zVbX9PeJGwIIIIAAAggggAACCCAwQQX8bCUH9so9q9yT2688M3t0OcydV8pnl2V85d5qGP7AS+82mudZnQhlZ+91sqr+qkml7GPlQvYXxTD3uWJP7h35PbIv9nvktvGHKjERIMgRgeYIVP8l+T/V01eo8pufaP/ZbptsjCZOn/hy2P/dyrxOvn/YJqxsF4GKDfRXdiA+OK8T7PljX42qzPmtPX+Otk2jq1BEMe3huJRnOYUfkC7aclx6j73TxM0W8jeq8U8y6L83lw6lk6WFmf8u4gECCCCAAAIIINAEgU7sYgwnAFycM5A95TXF7tu7OPeS9k6A0SOAAAIIIIAAAggggAAC9Qt4m/Qv9WaPKq/JXpgs+6+F8l/3oS723s+zaHvbxH+33U/E8kTOXgnvta/zfr5NUF4ZOF1Zdv5r5btzXyz1ZI/2szI7cDLAE1T8j8DoBcJ/O7k/2vZ2yLH/ayjW8KBokjCp3O6Sapo0dRKf/jesTii2L79iE/dzK5p749jzOeV6r8wRFvOjFuvvVserzA5UOXG8Oo+335MfCuS+Kfli/XH9/oESJ9S/HVsggAACCCCAAAKjFujIDYOxZeXs5+OxRWiJrb0vtMQ4GAQCCCCAAAIIIIAAAggg0GCBR/fZdEppZvcxNoF9fams232oi2yS+1ibUIsuqf0c676lL+Nv42tCGbKLZ5vTy23i6WQzu6BcDW4t3529tjiz+wh/wBYT+2SJIclYgcBIAvNtktDfZq3yVmss4YyUUruEWv+BjnQNGxVChT+qoR1NWlvgnoQSLw/VfYp0yp9U9yfMNcTthP+EeuQzGfmXOwUXaHxuCa/wgxkt7oir7VSVvMoY77Zab0l6+c8llJxR74a0RwABBBBAAAEERifQmVsFo0/rxAE5d6OcVqu9bwM2/EusUhBAAAEEEEAAAQQQQACBjhPw+0+fXNgj87zKrK43lXpz35xUHLjPh9Uve2k/yU+z3+mylrSzSnlKYOT7IHKzSYppXnq1wuoV5YfWPFjqyV1R6O06KLoyQHSiha3DdWRLWiCghNwNxtBntcbi0lX519n34Itsg5TVEYq7Qyo/NkIjVre2wCovd1BFJy+TjmnAB3kWVAo65d5Qc+aklHqBk/uKcdxjtWi1ScWlywrOlBZ0wIl4J5bt+/oMg+u3Wm/JhArn2EZVqxQEEEAAAQQQQKCxAh0aPRhTXkHiR1Jwjr3x8VOry9qw/ljOf1QD8344Jgc2RgABBBBAAAEEEEAAAQRaSMAvUFCYmdmxtEf22HJ/30Ln3DXVani19/5tNsxNrFKGERjNKi9NtsnII5wPv18K3XcnlQYWlvfIHl2cOekFo4nHNghMJIGyin+2fP9htdaS9AoPscY1fVraSculaht9gMU9Yrkti7H+1gwetXhtXNwWkt+2GQmUdOKfQs043o7rb3Jy73fS163f+6yGVhta7Hl9YFozdmpoJ00KXtHc65yCb2h0t+jPtXaNblO2QgABBBBAAAEEahfo1JZjOwFg3YmPqD+xSMq8Sz53RNtVlzhG/ekvdurOJS8EEEAAAQQQQAABBBCYeALlvbIvK30v+yUXuh/J6Qs2gXG0KUSTZEm7p4wsMPYWXrvJ613e/BVWflDqyV5S3mvyfv5QJcYenAgIdKLA6XmbZP1FHZlZc+1h7aNjm90NW6IrP66Szojuh23YQitXeOWOiK+mjq+oa0UL5TeKofgt7E3MV0pXpUex8Sg2Oawqzbsz1NwvhirP9fKvs/4PtyfexRbsfqsNKm5aRe4VDQre9LChdKnkHlT9t8m2CX8GwBAoCCCAAAIIINBQgY4Nbj+7jjW3E8vqP+E/GjjugbarfSc/JNn4x0rA9ggggAACCCCAAAIIIIDAOAn42Uo+3jNtWmHProNKvbkbwrKiT40eI+l5XoreQLeHlNoFYm05xaLtaPvh+LBcvr58d/bnxd7cW/w+msLJACZDQeBpAoESP3nal7U8jC79H9UR2vpHQvk/Ss6+FdUmN1+Q7H222OqJD6ohl80flPN3XvMMe+ialOu1Lf9ptZ4S2A48UPpHdFytZ7sY2p62WjrlT1XNuyrUvBMtv21T8rs76ZOSi06ssPUqKpab75L8HtKCdCzhxj1I5k5z+rENw3af/U9BAAEEEEAAAQRaSv4WvzEAABAASURBVKBzBxPDCQCdi9MSmYXVXEuMg0EggAACCCCAAAIIIIBASwn4fZUrzcrtU1qT/WC3Cte5Svh97/2LWmqQ7TiYBo7ZZj9my/tvlUq5X1b+mju93JPbz8/eLtvALgmNQNsIVHTyMpv4tInquIfsbKI5+4e4oxJv9AJlzV0lueWq/7ZbQl171b9Z/FuUdModoeZ9yGvG3im5/WyS+zTr5X8lF/05i4rGcPPSs6StNhtDiBba9Lh1Ts5c9HALDYqhIIAAAggggAACTwh08P+cADAuO/e39otAWMMvtc7JJ5vy983GhYFOEUAAAQQQQAABBBBAoG4B/zplyjO7X1vOZy/0VX+FvM62yYKWmBCpO5kW3KAJQ0rI+1lh6P8nlL+ivPrfFxZsf/rZSjahb7pAoKUFbKLwmrgHaG+srJSOfyzuuMQbm0Agd/loIoQKPzCa7Rq3zWHVkub+MdS8C7ymvMvLHWHP4w9af/+0OsriN5eqU0a5ccttVtWk39igrrdKQQABBBBAAAEEWkqgkwcTdHJyrZvb1VU59Y08Pu8knxm5HS0QQAABBBBAAAEEEECg0wW85Eozcy8q/zt3nffV79rXR0ra0SoTx4YQU2lmmGi/bW/78SgXVr9XXpP9aWlW18xmDoC+EGg1ASf3s7jHZDGvjTsm8cYuUNWvrpHc/ar/9pKMLtyp/s2ascVR/dKc5aEePs8rsafkfq/R3WbY+4EdcwKAdFR/RonTR0fBVggggAACCCCAQMMEOjowJwB09O4lOQQQQAABBBBAAAEEEGhnAZscdmv2nbJpuTf70lJv7kp5/yvv/Uu9V3TZeNfOubXm2MdlVNF+zNg+fYWvhr8r9ma/Yfv7lY/N2mTquIyGThEYR4Gqwuiy8A/EOIT+bmVvjDEeoWITuLrqFF45inCurMop0oIGvKf5q6R0RQwT7wtC6eSHvNx7Lb+/Wq23OMl46t2qhdsXdPJ9Tu7zLTxEhoYAAggggAACE06gsxNuwA/LnQ1GdggggAACCCCAAAIIIIBAMwT8bGVt0v/N2UJ5sffuuzb5f7h/YuK/Gd1PzD7GP+ucvN7uvbu6u1pYXOzpOvjh/adPHv9hMQIEmiXg1lpPK6zGVX6+lsv/x2UZe5yEgm9Ibo3qvHnpFVlNf1admw3RfMmklJbOSmjxuwLd9YlAq88fouEoFieW26T3MtvQhmz/T/CSVrBYcveJGwIIIIAAAggg0AoCHT6GoMPzIz0EEEAAAQQQQAABBBBAoO0ECr3dryqvyf3UJoMvlvdv9/Kbtl0SbTjgVhmy7e9NJH+EU3jplP6+b+ZnTn5Jq4yNcSDQWIEXrnFyK+PqI1Awmk+Yx9U9cUYQKKsUTQZfP0KzwVZvW5Z78WAralmW1aLtE7rg2ECLvu7kf19R+L1QWmjH3jNspv7olJa+qJY4I7c5sWzH8putXcVqPcW2C+rdpp7449K2oOB+875iXDqnUwQQQAABBBBAYAOBTv+SEwA6fQ+THwIIIIAAAggggAACCLSFwJ27KD2wR26bUk/2Iuer348u9W8TB9HEv2uLBNp/kK2WgbOJqM1sUAcGYfk3pd7cwsLMKTv62UraMgoCHSrw8kqo8E8axafCtfFtdVWFH268mCWtI7Cmz17gfmvjCa3WU6baZP1s6aKukTdakJXO3yqphQcEWnKe0+I/FuXuCVW91MsdbtvvZnVbq9Gl/6P3SYOqvC2P508MuPXPZe8tfj3lISlV95UR6ulgfNqeWLYdbd+T7u7x6Z9eEUAAAQQQQACB/wp0/IOg4zMkQQQQQAABBBBAAAEEEECghQX8AgW+J7PT87LZMxPOL/PSu224NUxqWCtKjAKtHcp7f4oLSz8qrc6e6Wdldmjt0TI6BMYi4G6T/ANjifDEtu56aW31icf835oCC6ITPm60sf3Lal3FXitfKlWeM/JGW7zMKX1TVcFPvfxp1v75VgOrQxaLfWhK03uGbFDHCuvTjtdu2P42Duds8r+U33h5JywJVznpu5ZJaJWCAAIIIIAAAgiMk0Dnd1vnD6CdD0KGCCCAAAIIIIAAAggggEAzBcrf7zqxrOBrYaizrN8drXZ6WWcJ3iW52+X0Uzn3zai6IPiKXHBuEAQfHq7axMFlUfv1Ve5HzumOqMpmDK2OvrTHls+zYX68XA2uLPVkj/a7q9u+piDQYQLhPfbt/M+xJmXHit9YjIpVSksLJG6T3L2q/7Z9Qn7/kTer2kS6D0du9/QWfkZVOkX6UnQVnqevqPPxZdO8tI9tVNeVW9z6E2DKj9t2HVjmF9NyF1liHZqfZUZBAAEEEEAAgdYXmAAjDCZAjqSIAAIIIIAAAggggAACCLScgN978vOKe2Rv9T5c7OWjCYJMyw1yDAOyybebJXe1TeZ/JJEIDgmC5CvT0wopq5umdyrsnt4pPzO9snBgemX+iKimVgwcl145cHZyxcAnh6upVYXj009uk16VPyi1Y6E3qhY3nZ42ebJLpfeO+lMQfELS120cf7T7EUsbNUhGzxebVLq0lMh9Y91+kzZvo7EzVARqEJhfdEr8UmO7PRbKrZAWhGMLw9aNF5jzuB2nvz+KflKh3DtH3i51t+TuU303O87q7QkVD6lvsw1b56MTFF6y4dIRvi7a+j9Jp+ftviNLQXP+5uS+2JHJkRQCCCCAAAIItIXARBgkJwBMhL1MjggggAACCCCAAAIIINAyAn6f7i0KM3OnlkrlX8pplg2sHX8viz5V+6CNPZpc/72TvmGPP5II3FvSmfTz0olCOr2qsE9mVf4wm9j/RHL5wPdSK/p+6Zapsr5eraqLqhS6Z1ZvX49Un7lNFCeq62M/3Je+Ze0tUX+ZFQMfyawqHGHj2MXunTLJFyZccHA0TuvjG1Z/Z4//bPcPSSrZ43Yrgbx/Y2ag8rdSb+6Ugb1yz/JS0G5JMF4EBhOwJ/dvB1tex7J7pWrdl5WvI36jm86QFh7Q+Lo4Ovms0bmMGD8p/cQala3WWfzL0roouqT/MNud+KCTVliD0Go9JRvKLw609Gzpkm2lBXUcX69KSIv2d/Kfsg43sVpPWZ1Q8PN6NmjHtjM0+Twb91+tUhBAAAEEEEAAgWYLTIj+Asl+KO1etJu6Fh9vde7/1yXHadIFu04IBZJEAAEEEEAAAQQQQAABBBos4Gdvl63M7HpjqRhe6kL/GetuG6vtUryXe8g592sXuKXe+flB4I9VkHh7MZ06yCbZ32GT7J9Irsh/x9209m63XKOYyGksReamvruSKwd+EI0ztapwxMCkzEEuGRweBsHxzrv3OucWeadfOsuzsSOJN7qXur33n02U/ZeqvV1viDc60RAYH4GKkqus5wesjqbYt3Jwl1T++2g2bpFt9nUKftr4qoVqgVtJc/8ouRs0iltFlY+MtFlC1W9KbjQnemW9wgVOxS8Hmn5iVou217C3Bcm0Fu0W6OGP2GvJFZIfzfuqd5WVu3PYbjpg5X90VL9TInr+RScUihsCCCCAAAIIINA8gYnRU6BJD79U3n3ffij9gqX82f+v4RcVVn+g7sXvsmUUBBBAAAEEEEAAAQQQQACBUQr4/adPLq39zzlh6C+1371eb2FSVlu+eOl+KbgskQze4J3fu6jEoSmXPzO7snhBakXxJ5kV/bdPuXndoy2fyAYDdLYTpv1uzePpWwdWZlcMXJO6Lb8klc2/vxSk3ham/L6JIDjINrnM6mgnIG3Tppboz0e8OvT+slJPbrGfPW1aU3uns2cIOHszRbVNNiali6aK2yACJw7Y9+mPB1lRyyKb6A1XdfIl1GtBaLc2CYUfHc2YvfyBOV0w7Al1ZW253J5P3x1NfNvGNnWvstfDzxal3zgtuT7Q4s8EWnrKM+vihU4zfl2Wfmpj+pBtt53VuktCiU9LxxTq3rANNwjlf2jDvsUqBQEEEEAAAQQQaJ7ABOkpUOgvsVy3l1y3pNz/1/Vfby+vI9S1aGtbPkhZmFHX0tera8l31bX4xjas37bxv07ywSDJNXpRaP3a7w8jdBOE0Rs5IzRiNQIIIIAAAggggAACCLSigN9RGb/XpBeW+/t/Yr97nWGTAjNacZxPjqlssxwPW7018P7zQdrtl9mqsENm1cCxyVsHfpxbWfj75JV9D7vlGniyfcfcWc7e3aD8lOXrHsneUvhbcsXANZlVhWPTqwrPSgfBngrc5yzZv1i7h+3eJhft/9Yrzp5fm9rvmSeXVxd/VO7J7ecPVaL1htn5I8qrtM7J/2ekTO35lM6o0srHhJFSaOj6QMFXR9lBPqEw+hMfo9yczcZDoKJTllm/91qtt0wqqnqoHfvsW2qoTQ+rZpU9w9b2Wx1F8VFse9/UbWv97OelM73Chc+sOiVaJ7mtJKWtjqK46yo6+aej2LBNN5nzNyf3LRv8hDjhwfKkIIAAAggggEALCEyUIUQT3zuMkOwOctps0DZdyVdJ4Zcl/yZbH/3dsHarb5Gq39Oki19m429u8e5xObdu+E7tFwwf7DR8G9YigAACCCCAAAIIIIBAKwr07dO9RWVS7pRyuforL79fK47ROVVtXP+Q3Pfk9fGq06GpROFlqduKZ6Ruzt/grlVRnX8bMkMnhW7FwPLMivyZ6Wlb7uGSycPk9AnJRZ9avE8tePNSED3fQvkrK/fk3uNnTZ7egsNkSAiMKFBR5WZr9G+rdRb3YFnTOv4S6nWitEVzJ32z/oG6pJd7hXTpJsNtO6DjHrD40SXno9e94ZqO17r7E/L2+jJe3Y9Pv6HK0ZUZ7h6f3ukVAQQQQAABBCagwIRJOToBYKRkk9JQn5AP97CN2/zNBJdWWD7F8mhuca5gb7CVm9spvSGAAAIIIIAAAggggEAzBAqzMjtkiuEFNgl7tk3GtuInfIs2EfJrmwV5twuCNxcTyRMytxXOza0s/LoTP+E//D6vba1bdl8hdWvfsvTBhXPTYeI454JDrZ5sjj+zCKHVVivbhd5/ulStXFLcrXu3Vhsc40FgZIHH7BDlfjtyu2e2cPI/l44a5Se9nxmLr5orYAfSX0lujeq6eTsMy45xxV1G2ixU8CVrc4PVFiu+ZElcVlF3dNJLi42t0cM59R9OQXR1WnFDAAEEEEAAAQQaLzBxeqjlBIAhNBZm5Fw0+T+GGEOEbvZip2HPEm72cOgPAQQQQAABBBBAAAEE2lPAS64yM3dIUA1utcn/QyRNttoqxeZWVHZyS7xP7Z5eVZhtE/5fTq8YWB5d+r5VBtn0cdTZoVug0N3e91B65cCtVi80xwPS3bntbQrqAic9ZjVyrjNqw5pHJ/S/SYnqtX7W5Bd7yYYnbgi0icBHq/aE/UW9gw2U/Ia4talAIvok+O31D95vF8jvLR2aGH7bOX+zNzE/bW2iP+did61S3K9DhQulYybkpfBDzVlke+IfVikIIIAAAggggEBjBSZQdPu5d8RsQylp7xNs2G5+UfL/sqUd8Cl2t9yJ6Z6vAAAQAElEQVTyoCCAAAIIIIAAAggggAACoxbw+03avNST/WAY+ou9/LRRB4p7Q6d/O6dfeudOS3clt02vys/L3rbuL3F3067x4hi3u/7xf2RXFuakEuoN5U63SctlVh+y2N5qK5RtytXyTyu92ff3z+raqhUGxBgQGFnA+VCyY5V7ZOS2T7Vw/6zopBb8hPdT4+N+eIHN/unkb7Q2Vat1FTvYvl3as2ukjaqa98NAwenW7gGrrVBWJRW+X5rfYiclNJcmkHuf9dhnlYIAAggggAACCDRMYCIFDizZkf6e2v2qFtdau41LkPqxnH6z8Yq2WnKbgjC6BFhbDZrBIoAAAggggAACCCCAQOsIlHq6e0r56hIb0Ye8FF0pzR6Oe7nXBW6pd/6YYjV5eHZlfqH7fV80KT3uA2uhAcQ6FLe88I/sqvwXC+nUWwMXnOCdW+SkOiYvYx3OM4LZ87LLey1IVvwiP2vy85+xki8QaF2Bf0r+r7UOzyaPr621Le1aUeCw6KoPy2xkg78PaSuGKb1JTe0dZv1/V1U15wqvYK4t+JvV8Sy/8nLvKGv+yvEcRCv0XVXVvnfdda0wFsaAAAIIIIAAAh0rMKESCxS4c4bJuGgT/NeosI39wjVIq3Xv/rMSpcOk4EAFibe1XXXJA6TU67TulD8Nkh2LEEAAAQQQQAABBBBAAIERBco9mVd7Va+W92+2xt1Wx7U4ySZO3Od84A9IZfJnZFcUfzL5dib+B98pjVk65eZ1jyZWDlyTmZp/f9kFewSBPiavkU6+b8xgnhbVSxk5f0ipWr62uM+kXZ62iocItKhA17/smFbHCQDupy2aCMOqUWCKUtdb09F8Oj9ZVeUU27bG8tAPvNyR1vhWq80uoeSu8wpOlub+UdxM4JR1Xv5b9uBxqxQEEEAAAQQQQKABAhMrZKC+h6NPv79JTpdb6nc8Ud0tcvqaEsFh6g+/IB02xKW3nNfa0x/TwJxr1XfyVW1X+0/6mQZOfNBypiCAAAIIIIAAAggggAACdQn42coWe3OHh8591Tbc0WpgdbxK9KfZ7pELPpnKdD0rsyp/pk383+NuUH68BtQW/TZwkDZp6d0yFbpXDjyQWlFYkE5qHydnv1/rH9Ztyep4leh5up2KlTtKvd1H+VnqGq+B0C8CIwscU9D6S8I7ux+x9T+qcneO2IoGLS3wuE5c4xRcpdHd3prRkuj1uIatF4Q2+f77rMJDnNyltkF0hRxbZo8aV6oW+t9OWuhVeps058/2NWW9gL3HrMQyyS0XNwQQQAABBBBAoBECEyym/eK/oKSBed9X/7yj7X73J+rcve3ro7Ruzg+k+cUJZkK6CCCAAAIIIIAAAggggMCwAn7W5OmVtV1n2dvVi+S15bCNG7uyIudW2C92n1AyeUh6x4Gz3E2PrW1sl50TvZmZRH8eIL0qf5oSiTfI6TNWoxPwmzmEDfsKvA/PL1Wz7/M906ZtuJKvEWgVgYTS10s+rxFvboU08OiIzWjQ8gKhgm9Ibp1GcStL76xns7zm/yvU3OMTcke6J04E+E8929fR9p9OujAhf3ioeadJp62uY9sJ0vTkhwL56KRKP0ESJk0EEEAAAQQQaKLAROvK3ieaaCmTLwIIIIAAAggggAACCCAweoGBfXLblquVL4RheKaX32z0kca85WP2C91HfSo8PLlT4dzMrX1/cFcr+nThmANPkADjkmZmef8d6XWFc33VHxo4916bEBrHyx37Ta3/95Zd8UI/a2uuBDAuz4j279TJr7EsbrO6aqTq5P5ibeoqZRXvtA1scl/Dxrdx/Fzqe0x13apVJ91rmwwbe4P1lquvcZJ4dSiFf99g+3r6amhbN+L+8JFnXWNw0t2W7xjLSXc7uSssSF19P9E+3F5aMske11UqmntdqOx7beb5QCd9WHK3S2N9TfUVi3GrkzvDK/nGUFPeX9Epy2xZDMVHVzSt08f/q/aOXfRna0aM7+Rj2N//P6qqpnxHctdKGrFvPdHmD06VPntMQQABBBBAAAEEhhOYcOvs/aIJlzMJI4AAAggggAACCCCAAAKjEvB7T94sUdSFNvF/hAVIWW12sbkJlQK5q9OZxC6pVYX/yd5c/AsT/6PZDeO3jbtHxeztxT+nVubPq6TcHnLuGzaa6BPO0f61h80r1uEk7/3bytXHr8/3Zp9jPTurFARqFqhozs+95u1jtXekGmrukTUH/m/D+UWL+yqrw8YPNW+JFF3W/b8b1vDgxDW23XtHir3B+j1tm4trCG5N3r8u1Ckf3GD7YfNoZtuR9kdVc6+pdzyh5h1riY+5hJozp96+o/ahTnmXNHeUE8LHrZPmrQg173+85u6Rkd/JyX1ET0xIRyd9DEiK/hzFULXf1t9l23zFKTgxq+C5Nqa9Qs39vHTSbdJR0XrFcbOYiy12Xc8ly+vcWvsONcd+1nnmvh2sP4t5dK0xa2t3VL/Zv36wvoZY9qqy5t1UW2xaIYAAAggggMDEFZh4mQcTL2UyRgABBBBAAAEEEEAAAQTqE/CHKtG/R1dvuVT+geRfX9/WsbWOJoivTSg4JLkq/3Z3U380GRFb8AkXqEUS7rol/8/0jvmjfRC8TXI/ljQuf8LBy+8eeF1c6una08ZAQQABBCa8QEGn3Btq7idsQvpAr3lbTpKenVJy1lDV2kyy+kLb5phQcy7Oa+4/JzwiAAgggAACCCCAQCsITMAxBBMwZ1JGAAEEEEAAAQQQQAABBGoW8AsUVP/W9dqk85d5ab+aN4y1oV+VcDop7YITkqsGfuykMNbwEzBYK6XsrlYpu2LgmnSYONY5nW5jiy55bndNLdH7Awd4F15a7s3t29Se6QwBBBBoA4F1mvdoSSfdNVRtgxQYIgIIIIAAAgggMCEFJmLS0S/4EzHvNsnZdk+o6W0yWIaJAAIIIIAAAggggEBnCvwwt2e1Gi6S/O7NTtAm+geccwurPnhDYmXha27lwAPNHkOH9teSabnb+x5K7Vj4SlrZF0f7fVwG6bVb1fsflHuzrxqX/ukUAQQQQAABBBBAAAEEEEAAgfgEJmSkYEJm3RpJR2/cPTr8ULyT05bDt2EtAggggAACCCCAAAIINELA76J0eVb3AeWKv9rib2/VWW1O8SrY7wJ/8ongiPTK/Hu6bsvfb5375nQ+EXpp3Rzd1aq6VatXp1bmTw2SiQPseXCjjbZstWnFnmvTQ6/Li3vk3hb9+YumdUxHCCCAAAIIIIAAAggggAACCMQqMDGDcQLAxNzvZI0AAggggAACCCCAAALDCPxzX+XK6a53+Wr1Kpt1f/YwTRux6kGb9P10OukOyCwf+F4jOpjwMdsAwCbhferW/p95548MXPApG/KDVptZtpbznyndnXtbMzulLwQQQAABBBBAAAEEEEAAAQRiE5iggTgBYILueNJGAAEEEEAAAQQQQACBwQWuOlSJLfLZw0L5c23yf+rgrRqz1Dnd4eXf9VCu8Gl3S/6fjemFqO0kkF1RvCdZHDg3cDrcnh/R1QCaOfxnO/mFpd7scc3slL4QQAABBBBAAAEEEEAAAQQQiENgosbgBICJuufJGwEEEEAAAQQQQAABBDYSiC53ftC9Xa+xFUtt4nNzu29WKXrnFqdXFnbPrir+7Fk3KN+sjidgP22XsrtLpdTKwq9TueTBzgVfdU6FZiXhpc2812eKPbl3XCUlmtUv/SCAAAIIIIAAAggggAACCCAwRoEJuzknAEzYXU/iCCCAAAIIIIAAAggg8HSBaPK/fE/2HUElvNomPbuevq7Bj+9yQTA/k82/r8H9EH69QPv+537f91B65cC75HWKZXGX1dBqM8qmkv/kwXvk3tqMzugDAQQQQAABBBBAAAEEEEAAgbELTNwInAAwcfc9mSOAAAIIIIAAAggggMCTAn6Bguq9Xa/xXtFl/5s3+e/ct10YHJnaYeBSx6f+n9wbDb7rgPCpVYUvu8AdJ6frLB1vtRnl2XL+vEJv10HN6Iw+EEAAAQQQQAABBBBAAAEEEBiTwATeuE1PADgvp+7Fr1T30tPt/keD10Vf0OQLTtCUC3eawPuX1BFAAAEEEEAAAQQQQKAGgfIPunqrlXCpNX2W1WaUsgL3uXRX97Hp2wdWuKtVbUan9CF1goGTwtSK/E3pqYVDnNwXm5jT1oH8l8u9uX2b2CddIYAAAggggAACCCCAAAIIIFC3wETeoIEnAFzUpalLn6uuJXspu+TFyi3eV92XbDFKbKeui7bSpCVvtXjfVVf6EXn9XD78vN0fOHh171G1erEqlb+oa/Fdyi35pLoX7SbZuEY5CDZDAAEEEEAAAQQQQACBzhMozureTWH4HcvsOVad1UaXB53c+9Iu/yF3/SPrGt0Z8Z8h0DFfOMm7ZSqkV+VPc0FwkiV2n9WGXw3Ae79ZKH/RwMzci6wzZ31SNhLoMhrV8ucZnFcyudHmLEAAAQQQQAABBBBAAAEEEBirwITevjEnAExefLC6yp9S2X9Tzv9cgf+tnH4tX/yyZiyZVLd416I3SuXLFPrL7D2ON9n29V6S8wU2jg/Y2yPXqLt89hhORLCuKQgggAACCCCAAAIIINApAqWZXbNctXqhzdY9uxk5OaffePnj06vyX3DLVW5Gn/TxdIHOfJwqDFzmg8TJcvpDUzL02i0Z+v/Ri7LRSTNN6bK9Onkwb8eUx0cas7VJh6qO9oMSI4VnPQIIIIAAAggggAACCCAwgQUmdurxngDwxCf+v6uqLjXWOTZZv5e8ptjjqKTsvwNVCF5t9zWWq9LqXvIByUXxXiOp/pMHbKOnlefI+9Ok4uXa4qvdT1vOQwQQQAABBBBAAAEEEJhgAvlZ2Wf7MPy4TcK9qAmph3LumjCRend2VfHHTeiPLgYT6NBl7i6VMiv6rwu9DrJf8q9rRpr2ffOyUsF918+aPL0Z/bVXHwtKTq6/hjEHCflcDe1oggACCCCAAAIIIIAAAgggUI/ABG9r7w3EIuBsor5HZf9tm/SPPqG/mUVNWN24hOFzN1442JIFgbofPlQ+PNPWxviGgkvL6zXqW/sDTV4cjdPCUxBAAAEEEEAAAQQQQGAiCfh9lUv44GOW84FW4/q9yEINWiqSu6acDN6dvXXdn8Vt3AQ6uWMnhblVhfuS3ZPeKue+brk2+goT9n3jeyrVylLfM22a9UdBAAEEEEAAAQQQQAABBBBAoCUEJvog7Bf2GAhyS7a1KAsl32v3I5V/j9Rg/frJWz3P4n1IcpuqETfvX6yqTpUWZsQNAQQQQAABBBBAAAEEJoyA33fbXKXY9X4fhkc3OmmblF3jnFuanrbF2yfd0l/b70KNHtTEjT8hMnfXP7KunAze6+WWWMJFqw0tofwbSr7w/od2GfMV+xo6ToIjgAACCCCAAAIIIIAAAghMGIEJn2g8JwC48Cx5/5KRNd19qiZ/O3I7axFW3i2vXezRUKVfcjdKwZesnvWM6vRpSf9ra18TaQAAEABJREFU9R9WhyguLecOVXf6+UM0aOziQAXrv4Y3Y/wUTVnQmJMgGpsh0RFAAAEEEEAAAQQQaDkBP0upSv7RuWEYfqjRg3PSo6Fz56SmTvqwW3ZfodH9EX8kgYmzPjrZJJPJfdQFwXvl7HfPxqaek/MnTUt3v6Wx3RAdAQQQQAABBBBAAAEEEEAAgVoEaBOMmaBr8YGSO17D3Zx7VIFN1Lv0i1Q4cZhJ+SeDbHbBNvL+PU9+tfGdcz9WQjM18PBLNDD9JA2c/Iln1P5HPqSBzd+mge6d5dw7Jf/gxkFsifc7S5XX2qPml2r5cfmwb+SOXVoVZUduRwsEEEAAAQQQQAABBBAYSaAYdr2uKn+mtUtZbWgJ5T6VWZk/3y17uIaf+xs6FIJHAhOsupseW5taMbDUSfOsrm1s+m6aV/XS0swpL2psP0RHAAEEEEAAAQQQQAABBBBAYAQBVmuMJwD8KimnI8zR3k+w/59ZirZumYLEy9Vf3UZ9c05Q/wn/eWaTIb4qhIfbmsHGVlYQ/I/6575e6+b9RVpQkQ6rSs4/sy4In1h+TMHaXikXHCjpAasbF+/eZAud1eYWl3pyzM3tlt4QQAABBBBAAAEEEJioAsVZ3bs5+bPth//NG2rg9A/ngjnZVfnPWV/2u0lDeyN4jQITsZk9/3xqx8JX5HSK5T/4ifG2IqaS8L58ld+zqzf6ZTemmIRBAAEEEEAAAQQQQAABBBBAoC4BGkuDTbLX7jL5zuda4z2tbljsTS73Y3l/hPpOXibNL27YYNivvX/zoOud+71U+cKg64Zb2D93leQWaNCb312TF3OJ/UFtWIgAAggggAACCCCAQGcI+J5p0xRWP2O/o8xqcEZ3ywfz0ysHLmhwP4SvT2DCtnZXq5qaWvh6InCnObnaTsofrZb325Qq/uOFWdlnjTYE2yGAAAIIIIAAAggggAACCCAwBgE2NYGxnQBQcbvKazOLs0FxjynQ1zUwr/5PGGQv2E7yVjcI+cSX16hvy8eeeFjn/wPVr0ruEW1865IL9t54MUsQQAABBBBAAAEEEECgUwTKKpxnv7sc0Nh83OM+CN6bnjbwo8b2Q/T6BSb2Fm6ZKomD8le7RHCUa+xJAPYegz8gCIMTvOxdgYnNTvYIIIAAAggggAACCCCAAAJNF6DDSMB+OY/uRlkDPce2nGx1g+L/o4RbofWX5ld9t4zfTHJJbXhzekxef3ni0v4brqzl6/lFG84fBm0Z+n0HXc5CBBBAAAEEEEAAAQQQaGsBf6gSpT2yx1gSh1od2+8/FmDo4h4LguAd2RUD1zibbB26HWvGRYBOo2vihcnl/T8PAs03jvpP1reNaixp58PTi3t2vZaTAGoUoxkCCCCAAAIIIIAAAggggEA8AkRZLzCGN8C8swn5TSxK2uoGxa3Rmhf8Y4OFtX3ptaU1TFl9ZvF6TEn38DMX1vuV++ugW3gf/SmDQVexEAEEEEAAAQQQQAABBNpY4L6umfaby+k2ETmpUVlY7IcU6PjUiv6fNKoP4o5NgK2fEHBSmJiS/45z+oAb/Ap5TzQc4//2PdHlKuHFmpnjantjtGRzBBBAAAEEEEAAAQQQQACB2gVo+YTA6E8A2PrinIXY3OrGxfl+6eWVjVeMYYlTSRVXHEMEyeveIbbfZojlLEYAAQQQQAABBBBAAIE2FbBJSFcqh+fa8Hex2pDipMcC589Nr83/uCEdEDQOAWI8TcAtUyW1Y+FKBf5MORWetiruh9uUQv+xfG82unJg3LGJhwACCCCAAAIIIIAAAggggMCGAnz9pMDoTwAoJRMWI2N14+L1p40X1rgk9NGJBaMf13DdOA0Mt5p1CCCAAAIIIIAAAggg0DkCpd6uBZbNAVYb8/uFBfZyn06vLC5y92hsJytbLEqjBIi7oYC7WtXUisLlLgje69TQ5+4rAgVH+Vna+Cp/Gw6KrxFAAAEEEEAAAQQQQAABBBAYkwAbPyXQsDfCnuqg7nvvt7VtBvmzAraUggACCCCAAAIIIIAAAgiMIOAXKKjMzB0iH549QtNRr7ZJ0wEnd35mVf4zow7Chs0RoJdBBZzkUxr4ipf7ojUoW21ESdr34cmVanb/RgQnJgIIIIAAAggggAACCCCAAAL/FeDBfwVa7wSA/w6NBwgggAACCCCAAAIIIIDAKAS+m9kx9P59o9iypk1s4rQiuYtTuc0+LG4tL8AAhxZwyzVQTgXnO6evDt1qzGu2Cp0W+r26txxzJAIggAACCCCAAAIIIIAAAgggMIQAi/9fgBMA/t+CRwgggAACCCCAAAIIINDmAn62sqUgOMZ77dmgVCy0+1EqFXza3fCvfIP6IGx8AkQaQWDSLf3/ThULpzrpZyM0Hf1qr93KFf/p0QdgSwQQQAABBBBAAAEEEEAAAQSGFWDl0wQ4AeBpGK35MAzkxX5qzZ3DqBBAAAEEEEAAAQRaTKDSn91H3p9sw0pajb04pz8rSHzQ2aRp7MEJ2AABQtYi4O5SX6XijrO2t1gNrcZffHhwsTd3uBe/38aPS0QEEEAAAQQQQAABBBBAYKILkP/TBZhYfrpGMx9n1WfdFawOX/6PvfuAl6Mq/wb+e2Z2b00nCR1pivSEUAU1iIiigo3YQEVKSG6IgoIVub7qXwFFDPcmBARERSQIdrEhoCBSQuiIFOklCSHl1t2ded5nEiLJzS07s2e23PubzzlbZs55zpnv7s7uzpmdFW8UfIwDJwpQgAIUoAAFKEABClBgUIHOaU1bal7Os0JjLaeRHocnn6q/u+PhNIIzJgUqKdD4QPdznuBL1of/WnaebOB/LFRPxX4N2zsPPlwCcj0oQAEKUIACFKAABShAAQpQgAIOBDwHMRgiicCK1tWAdGKICYo6hF79UMW4nAIUoAAFKEABClCAAiNdwA/C/6fQ/dJwEMjLvsgX6xZ3355GfMakQKUFBAgzvT3/EMH/S7Ev++YK+GSK8Ws6NDtPAQpQgAIUoAAFKEABClCAAhRwIcADAFwopheDkSlAAQpQgAIUoAAFKECBIgQK+zYd6Ym8v4iiSYrkxZM2v7f7N0kqsw4FakVAHkKubknPjz3xooMANIV+Z0XxOT1gzOtTiF3rIdl/ClCAAhSgAAUoQAEKUIACFKCAEwEeAOCEMa0gjEsBClCAAhSgAAUoQAEKDCWge42aHBR0lqpuNlTZhMv/klFcHA2OJqzPahSoKYFMb9e3IPJL63Ro2WlSoDmfy/94xbTxaf1Vh9P+li8YW6IABShAAQpQgAIUoAAFKEABCrgR4AEAbhzTicKoFKAABShAAQpQgAIUoMCQAkGm8G5ADx2yYLICz0LCM2RJ1/PJqrMWBWpPIDrYRdT7hkDuT6P3qnrA6LDnhDRi12xMdpwCFKAABShAAQpQgAIUoAAFKOBIgAcAOIJMIwxjUoACFKAABShAAQpQgAKDC+i7JowJQpxlpZotu07ddX72o/VLcg+5Dsx4FKh2gew9nfcpcK71s8uy6ySh6qdzU5qnuA5cq/HYbwpQgAIUoAAFKEABClCAAhSggCuB5AcASI9aJwLL/STZtp+Zpc1SdCDUVaUFqana7CwFKEABClCAAhSgAAUoMIiATkcm/1L3t63IDpZdp14Ivo3Ra/7lOjDjUaAWBAQI6+/p/pmIXGr9df5XABZzF/H0GN0Z9XZ72CWBPmcr1W15sNQYQncCMFgZLqMABShAAQpQgAIUoAAFKEABCsQSSH4AwLJJ3dBwWf+t6WSgNdP/siHmKsZYCd/yxkmkG35j18Yz496Turg1KleeLVOAAhSgAAUoQAEKUIACgwkUVjYcoqGePFiZhMvUBj//Hip+IjehkDAGq1FgWAhkvYazPOCPKaxMJtTwuPyopr1SiF3xkCGk1zoRWi4isQgFKEABClCAAhSgAAUoQAEKUMCdgH2PTxpsRgBPogMA8ptG0DEYN3HrTecPNee8Zoi83kplLW+cVFeiM/fyxjNj3pNwx/5ryAv9z6/gXDZNAQpQgAIUoAAFKEABCgwooNNGTwwhn7UCmx48bDNLTN3iZ77dcE/PUyXGYXUK1LyALH5llap8XQH3rwfFtgL9Us0jlboCrE8BClCAAhSgAAUoQAEKUIACFHAoUMIBANaLUJ+xyzWW+yTZHDnE/y+/UU3bQbEbNp1sX4NYWzP7Odhg08IDzlFp7neZeI/0O7+CM9k0BShAAQpQgAIUoAAFKDCwQBAEh9jA4SFWQiy7TCEE52QXd9xoge17iMvQjEWB2hTIvqF7sb0eFlrOuV6DEPr+wr5NR7qOW0vx2FcKUIACFKBA9Qosqsvion09tH3Vw/zveFgwtwFtr0t89t/qXVH2jAIUoAAFKDCsBEo7AMDPPGwaKyz3TZMg8nGMWjC574KB7y+qs2UfB7Sf0/9pAE9vteWlJdVoB+GmMTR0/0uGTVuJM4dlKUABClCAAhSgAAUoQIEBBJbtgtEB9BM2Or/ZAEUSz7YBzhvqvAnfTRyAFSkwDAXkGgQF8a6A4JY0Vi8ohGev3n+089dzGn1NISZDUoACFKAABapUoH0LD0vnFVC4xT53f0MRfkER/KAXuMXDpFOB1mh/fpX2nd2iAAUoQAEKjGyB0g4A6Gh4DJD+fz2v+h6EwUUYveA9mNQ+CgNN25zfiFHth6J56cUI9TNWLGN54ySy2nY0/GXjmTHvNbRHg/+vG6BWGv9nOEBTxcxmGQpQgAIUoAAFKEABClBgIIExzY1vBzSNXww/LpBWWfx810Btcz4FRqpA85Ku5wXyVQHSeH3smu3NHzUybbnWFKAABShAgWoUuDHjQT9rA/8zrXf1ljdM29j8r/uY+NENZ/I2BShAAQpQgALVI1DaAQA4vgeqlw6wOo02/30IgkXo1CfQ3HYzmtt/itHtX1ybm9ovtft/woq6J2zg/3dQfMLK93+ggEg71sx52ZYnS1stbIKH9n4riz6EzpaX+l1WqZlslwIUoAAFKEABClCAAhQYWCDUc21h3x2RNqukFHjiLcr43XeWFIWVKTCMBTJLuv+l4n0vhVUc7Qk+0rV349YpxK7ukOwdBShAAQpQoCoF7t/XBvk/OHDXdHQIXLgVbL/7wIW4hAIUoAAFKECBCgmUeACA9bp7zi8hcrPd6i+JzYwOBJhkA/xvgerHEei312bop+3+O2z5FpabLEdl7apPEnkEjYh28PVZUMTdcZePQ1PbPlhZ+Amge/ZTI4TKL2y+fZ6xy3InxXP9NbnxPN3M+r7VxvN4jwIUoAAFKEABClCAAiNTILdP08m25jtbdptE7i1oeLEsRt5tYEajwPARsC/tWtfbda4I/uF6rSz29DpfD3Udt9rjsX8UoAAFKECB6hTI7GL92tbyYKlhKfL7DlaAyyhAAQpQgAIUqIxA6QcARP2WYLZd3WXZdXoeql/AspaO4gPPq8eo+W+1gf+vIt813+pdbfloy2K5b3oGvv6578yy3dIvyVcAABAASURBVPewApC+Bx+AEwUoQAEKUIACFKAABSiwqYBObdpKVaPTkG66sMQ5vuDcxnt6niwxDKtTYPgLPIQuFWm3L9jLXa6sfTGuC1SivwV0GbbaY7F/FKAABShAgSoVCJqtY0OdcctTyJZWjokCFKAABShAgSoT8Jz0p+PUh7H2i7o84CTeuiCr7Orr6Ar/aNfFpyb/WIThz6xCK1Sj/yHaGVDf7vdNIQQ3oGnsPX0XVPY+W6cABShAAQpQgAIUoAAF+hPIIzjKPuO/sb9lpcwTkZ/40n1dKTFYlwIjRcAG/sM6afijivzd1lktu0uq+/RMa3q3u4DVHon9owAFKEABCtS0gH0O0J6aXgN2ngIUoAAFKDBMBdwcABD9ir275Z8QG3wXuc+suhDNQ6Ip+tDwOHx5D7rmXAzM7Y0VRTT6xUB0yvz+Bv03DPUkJPM9vPSJzg1nVvw2O0ABClCAAhSgAAUoQAEKbCKg05q2VJX324Lo78Psyk0SkZezmbpWnvrfjSejjAwBWfzKKtuZ8F0B1jheY88Lwu/rbqhzHLc6w7FXFKAABShAgaoV8J+yri21PFjKZ1FYMlgBLqMABShAAQpQoDIC9p3dYcOdp9yL8ZMOhMgsCBZZftCiFzPA3g2RRwH9PTx8HpmG/bGm5RarGz8p9iyi0n0QbyY6TnmoiLJlLcLGKEABClCAAhSgAAUoQIFNBXpDTLHBxgPhdsqp6oUPda561m1YRqPA8BfILum+TSCXuV5TBXbINzR83HXcaozHPlGAAhSgAAWqV0AXW98GHdy3zwHX9uCzT1s5JgpQgAIUoAAFqkzA7QEA0co9O6MbnS0/Rn1wMhDal/bww4C0AN7ZNsh/teVF/8tr53mn2bKPQOWj8DKfRsecdqw+cQUST/LCIFVzgPwK8D6Nztl/RfVN7BEFKEABClCAAhSgAAUo0I+AqJ5sA4Nj+lmUeJZAHoJkrtn9Idj3hMRhWJECI1ag2898y1b+v5Zdpkx0to+Ve44d7zJoFcZilyhAAQpQgAJVLNDyog853zo40I/7fh0ic6YtZ6IABShAAQpQoAoF3B8AsH4lV8xdjc6596Jr7u/RNXsBupZ+E527HWv54//La+ctnWfLf2N5MTpmDXVaofXRB7u+doCFT0PkU+jKzFjb1gCFKjubrVOAAhSgAAUoQAEKUIACfQV0vwnbAnpU3/kl3g9F9Ld1SzoeLjEOq1NgxAqMWbxmOcT/imsAUd2/2evZ33Xc6orH3lCAAhSgAAWqW6CA2X+pgzfNevk3y+tTl0C+q2g6CZg52A/x1pfnNQUoQAEKUIACFRBI7wCAjVZGFGgNgUMLG+doXpQ3KlzaHc/7hg30nwtI9Av/v9jt70DlYHS1bI/Olqvsg0ke1TqxXxSgAAUoQAEKUIACFKDARgJ6DPxcvvMHNtP1d5enC4rLBLDvKhadiQIUSCQQesGtIvhHosoDVLIX5eYQ7226G+oGKFL7s7kGFKAABShAgaoXEO3F7EcUcw5TZCdl4e1tt5tDtJwBfHpZ1XefHaQABShAAQqMYAHXO9EqTxmdRaCz5Qs24H84uua8wwb9v4Tuln8C0UEIqOqJnaMABShAAQpQgAIUoAAFNhbIP940BZAj4HjyPflC4z09TzoOy3AUGHECDTv2PBdCfiVAl8uVD6Ef7x7dONllzGqKxb5QgAIUoAAFaktg5vIcZt9XW31mbylAAQpQgAIjV8AbuatedWvODlGAAhSgAAUoQAEKUIACfQRUw2MgqO8zu6S7NlB5iy/dvywpCCtTgAJrBeQaBPV1WKTAc2tnuLvYOlPAB92Fq6pI7AwFKEABClCAAhSgAAUoQAEKUCA1AS+1yAwcU4DFKUABClCAAhSgAAUoQIENBXr2a9jR7r8VCt+unSQb/M+pyAWyGPxrMCeiDEIBQG7vftaDXALHUxjoF4bn3wA4hmI4ClCAAhSgAAUoQAEKUIACFKDABgLeBrd5s5ICbJsCFKAABShAAQpQgAIU+J+AAiJ5mQaVN8LlJPhXnad3ugzJWBSgAJDxGy42h8csO0sCbBnUN77XWcBqCcR+UIACFKAABShAAQpQgAIUoAAFUhTwUozN0DEEBi4q9dCwceDlXEIBClCAAhSgAAUoQIFhKDAd9RB5J6DjXK2dCHpE8Seg5wVXMRmHAhRYJyCLX1llr9mvrbvn7jJQPXm4nQXAnQ4jUYACw0Pg/MYMFhzsYX6Lh7ZzLV8laP9d3+yh/QIrc3oG7Ydujh83D491r+RaLKrLYsFUH+2f8tD2XfNeZLmPe9tvPbRf7KHtCz7ajgbat6hkj9k2BShAgVoTyKJ9Pw/tsy1/c9Nt7Lr3Og/zf+yh7Vs+5p+YwUUHAa0ct6y1B5r9rUoBvpAq+bAoHgTCqAeDZB0N0fGDFOAiClCAAhSgAAUoQAEKDD+Bl8c2ioZOf/mrihcDv/5qnv5/+D1duEbVIVDnZf4iwCOOe7Nbob5xmuOYlQxX023bDtqTPbTbXtlqzfNP7g84g4sO96q43/31+bV5CyYn6ftr9ZPdqsO83eK2Cyzcc+jWLm/w0f6huLGj8hm0vwNYVPLfAmXXDUYU8Tyef8rQ65O8RB0W7GHrdamg/qUA4T8UYZsCZ1j+CKDv7psV+hlF+L0AuGEpVq8SzP9lFhfta+Vs05u8HwPX/OEEH+0nWR+LsFq/TWj7ah0u2XXgmJVf0oCF23mY/3+CpU8XEC4OoZeb+efM8RjL79444z0KPcmWfyeE/FKgjwnaf5nBhQdXck382I9Le2s9Ln5DMX1uxIKt4z3max/7Ofb6byomfvWViZ4Pa9chxvO8vOWzmH9gX7cx+OEEe5w+Z7ls/bbn3acyWGDP/XmT+vankvcbcMkOpTjAtsXp9L/V83FRovc7H/Nte7QwW2q/Mmh/k4f5X/WG+AzkY/4ngUtHl9re+vp1WPhGD23fF7R1FoDbbTvabvkrG29fX3ufU4TH2Xb2yyHCSwIEtwomFjy0X57B/DfDwfv++n6tv7bYn7dcttdOnLZ8tJ24vp99r33Mf583xGNZqeU+5h9rj9WAP2TO2nbMK2vfF5ydwYLp9fjhzoA91H0xR8h9b4SsZ5Wupth2LeoaMwUoQAEKUIACFKAABSiwoUA+k/+wfVh2unNJgL82LF71+Ibt8DYFKOBSYM0qFVxpEW18yi4dJHvdTgqhb9VjUPKgn4PuOAhR2yFsB+3JCj27enPY7wEAIQqHaxX3e/BnRWHzJH0fPOZQS9s2y8O/pPh28TUreygQdA4V2ZY32Pv7h6x87OdRAP0+8HLJv8C2DdR+xbUfpnAAQNtmQPs7bVDk13kEd1k/Pm0DIjboYltPwykurS1r28TwfQUUbhEs+JuP9g8BUeziIhRXqrCZbX9t8DvOax5fCVDYrbj45Sx1eYMN2k+3wYcf9iL/hCL8krW+udnb24zdKiqtdW+2Ou8LIObe/ndz/ygqcFYAe1xO1JjbtALyuxSzmgX4W8WNba/pORa7Rg8A6H1d/PWN85oovWwAPcB8N0q9KGxm7p8rZ99D6OUBAnvue0ttG/aUYH50hozPY+1BAQu23qiDZbyTQ86+NyZ39qDvs4FL26a67vRbPUVwTJLHKIR+K4v8PqX2KET4JkX4VR1ie2HlPgV02XtRKS3OG5NB22Ee2q7MI79Egc8CsO3C2m2n3Sw2rS1vA2f6qQDh3wXLbrGYFqvdBnJLPwgw6oV5lPW1Y+0V/ZknhJwQ9bG/rAjfp0M8lpVaHiI8Flhqj3d/PbdPiNCDytu3oDVAcGMOPY8KJq4RtN3hYb59jmx7P9Ye9HP+gAcr9L8GtTmXBwBUw+PGPlCAAhSgAAUoQAEKUIACGwuoztp4Ron3FD1hFt8uMQqrU4ACgwhEZ9fwVP5mRZ627CTZzsN6KN7c+XDzRCcBKx2E7VOg6gUWZj3I8TbIOTVGV3s94Ie24/fJGHWSFN3NQzg3ScXK12n1Mmt/iYk2gV5j/TnKcr3lUpPFCKeH0B95kPOzaJ9SasDhV3/BHh66vh9ArrTBh2hgxdFAn745BBYKcFkGFx4x/Ny4RhQYVGA7IIzOkHGeILzGsm2D2mcCP5wwaK0UFtrrut+D/4ptyuq/GXi2rtjy5SmnO9o2K6UDE9yvwbqzMPjnBsBV9tn9Y9ZCg2VHSQ+0mN8V6JU+ln16JP+a2xHoSAwTHZiwnyL8rL1nXy0IrvZQ/90sFuw/3J9P3kh8tKttndkfClCAAhSgAAUoQAEKUOA1gfy0UYcqdI/X5pR+SzzvyoY7e54oPRIjUIACgwlk/O47ALkLDicB9qvL5kr+1a/DLg0ZSiAvAdrbt2Cf+422M3P7PvN4lwIVFgh2tffg460TcX4ZdUuAcJHtRA2tXqrJBgHm1hX1VwOpdiN2cB+T32MDIz+x/s+wyqMsu07N9rh9vABc66P9va6D12a8Rb6PBe8RBIvMJhog3Mr9euhoQN8VQH7qof1zQOmn7HbfR0akQNoCuqW9Dt5ur7PzBT0/a0T7tmm3uD5+Fm3Rr+R3WH8/2bW+Fchkk9VNrZZvnieMQkfZD6iIu0ZZXLR3L3r/GPXX6jo9g5/FW5+iA7f2D6Hne5h45VZYGA3orl/GawrEEYhe67vZ83VmAcE1PiZ9Ik7lWivrpd/h8xsxeuFENM7bBg0LtsfoC9+4SW64cAc0XLAdRkenqrLygCD1qbUOiNqq+P8/pL6mbIACFKAABShAAQpQgAK1ImA7xiUIgg9af11+V+lFBgstJhMFKJCygCxG3vZY/sKaCSw7SbZdmCSSOcJJsDIFEYSdgNhYHDac+t4WhWT6zuR9ClRSwN58j7X245zC/flGZGzn6dyhDnixsC6SNhSQ/2LtDLQubPJsYDhEeJUNkO1oAkZsl+kkGyDRHa2tq31caJ+lRvJgdKvn4+WjzOJyo97VcpruFh4TbTDhbA/BKcAi2+cczWKmwIgTiAZlj+gB/laPi99g27zUx3jsw+ZbHCjX+/CPcRDHdYhJXehuBVo914HdxGvN+Jj/7gIKN1g8e7ztG7fdSDmNUuAjL6Dw83pcsEs5nmMprw/DV07APjNhuxB6uYf2HwDnjK5cV9JrOaWNxyJ/7SB/c9txaK7/NsL8z+B5f4YX3oJAHt4ke7gVXuYGBPgRmurOQfP8T6E++k8PpDBd3oCm+e/CqMlnW9++g6ZJJwB/qE+hoSJDshgFKEABClCAAhSgAAUosF6ga2rTloLoVxjr5zi4FtyYzdc96iASQ1CAAkUI+ONH/cGKOfsbAIsFDRGdTjS6WcOZXadAtQu0v0mhNoBZdD97Bd53ujDzBZRxsj4emkHwpjI2mbCpS0d7yH9WEX7HAkQDY3ZVjiSNIbzv+si/Hzgm2sFdjkarqI2FWR+Tjg0RLAS0nH8fM1qhX/ewfDbAgwCq6AnBrpRdQHfOIX9VBu0Hpjt4fX6jAoe6WD0bBPxQU++VAAAQAElEQVSQiziuY9g25fgsNt/XdVwX8TKYdGCI8DyLtZnlMid9dw7Z7zRj/uZlbpjNDUMBe52d6KHpy8C8McNt9dwfALD5j5vRvPRbCOQXUMyH6mfs+nDLu9qHrq37B5Qtbf7Olt9j+VRoeCF8vQZN7a0Yc/4Em+cmjb1kBzR1nw+ElyEMvwzVuYCej6YnznPTQIIorEIBClCAAhSgAAUoQAEK/E/AF0wTYPL/ZpR+o1dC/T1ev3JN6aEYgQIUKEZAblrW4XlyUTFliy1jO2b2yE1rPKDY8lVZjp2iQBULjMX88QK11210SvOiO3pjCNt/V3RxVwVlsrVrgzW2D9JVSOdxFvk+uj+gkNNQkTN96PYhcH4dDt0dI2zyUTjanh/ftdVO61TUFnqgpOMV4Td8LP/4QCU4nwIjQ0CnBMD/AZtvl9761m9vYzvRmVUcNCHTx+CH7sahHPTo1RCNBQRfBM5rfvV+VVxNQvuoAHqudWYXy5VINq6p7+qGfqcSjbPNYSfQZJ/XZvuQDw63NbMXiqtVUkHz/L3QseZRG+z/gkWNPmAm/U+raIM2xTbgZyOo+xtG/6zEozVbMxjV/gHke28DwlnWty0sr09RH09F80V7r59Rzmu2RQEKUIACFKAABShAAQqsE9DpyIjqwQq4PADgORHvbrkGtg9qXTu8pAAF0hfI3t19ru0bcHngjS8h3ocanth1ClSvgMoahF+y/u1pucgkyz14C4GWF4us4LKYr9CjgJU7uwzqMlY9Vu8QQr4LlPUX6H1XYes8wt+Nw+Xj+i4Yvvfn7xVCv2brV4HBf2t1XRoV9SGL+dPW3eUlBUakgGdrPd1DeJxdp5Vs/EkG+MFp3Ca1oRO9h8etVabyBwGNby1TW0U00+otB35sBa1fiB5nu1mRVG/7DT7poe10a10sM1GgFIEx9rlt3mhcUYEzWpTS7cHrOnqBtno2+G8byOAXUI1+zT94q3GWKvZG+MqtaGrfD7B24tTF+Y0YtWA6mib+AqFG/0E4yClBgrfFCu2mMKNQgAIUoAAFKEABClCAAusFOpsn2veJqevvurmW+zKNmy1xE4tRKECBWAKCa2OVH6JwqPohnYYynkZ7iA7FW8zSFKhWAcliwQEKeV+cDgrk+gATo7/7iFPNZdntPHhnuAzoLtbCiTn0XF3hwf/1q7PtanR+H1g4AradC7MedLateIwDWax0Kkm3C6CnAQ7PbJtKPxmUAukKKPTLWUTjOq7baa2z1/s+FnW8ZSfJ+lqt40NbeJAPAO3RD1mdrGspQXxMOsbe344uJYbLugqckcVFe7mMyVgjVmBUB9YsAi4dPVwEPCcrMm7itraj7ttQeb2TeH2DKKK452PUxF37Lhrw/uj5u6Cp/lyEwY+sTLRBErseLD082MJ0ljEqBShAAQpQgAIUoAAFKLBeIJfLbwaFyy/vKiK/ldue7V7fBq8pQIHyCfied619EXf2+rNYWxbChqr8H9ShVVmCAtUq8OMmG6j8pO3M3yFGD58Pof8PmJGLUcd5Udvp//4s2qrsr0GiQejABn4RDUw5X+ckAc3pSKBwWJK6tVTHR/79NoBXLafe96wvR/toeEstGbKvFEhBoKEAbXM/oDZxtEL2c9lfBfYHLhnkB6QuW4sXy7YnR2URvjFerTRKt29h7/8nWGQ344oWyEGaFKBwEqrsbxIcrBdDVEbgYB89R1Wmafetunmh5jHfuub4lzoW8X9J7Xu+HgSVTwHz6v83u98btnzU/JMRBH8GNDrd/+v6LbbhTJFF6MzcsOGsstxmIxSgAAUoQAEKUIACFKDA/wTEyxwAgcudLpptzv7yfw3wBgUoUFaBQAqPKeRRV40qUA9Ftf46a/DV5FIKVKlABmsOtoGF4617GctFJQ9yKtDyWFGF0y3UVAC+n24TcaMX9jPPj8WtlW55mSSA7VNtG1antcUG0ygsmBxi7XOhKn4h+2rXor8COOfV27yiwEgW2NtH76FuAfzRgNqAvdOoE4Hcbk4jugtmg9zeZ92FSxpJ3mw1D7CcJHUC8gd7P/qKB/9D67PAn23zrgCQ9K/DfPuOcCTQuIvFYKJAqQL1IfQYYOHYUgNVQ32v5E40tx0Ghb3AbFfdpsHssxeeAORSiH7crveHj4nomiP/y1lvAqRuKsQ/Fur9BMBTlgPLfZMP1RMx2htgQH9hE5ou2hdN/s8RhgsB2Q6w1uxigBRA5AFbdhI6Wz4MzMzb7bImNkYBClCAAhSgAAUoQAEKvCagqtGR1vLanFJveT+WW1a9UmoU1qcABZIJ1E3O/dde0P+w2rZfzi5LT5kQsq9OGz+29FDljcDWalIgB8hSAC+WIVsTlUgLxwbQ71rLQ/zYxkqsS/ZalmsCdP1p3d2quJzqY370+aEKOtM+yna02v5P3TZZZ6TH6j1o283zfeDtGWT2i7IH7z02LxpI/o8t77IcM639YdW7ffgHxaxYI8UX+V3Q062zW1lOkqJ9wv8ReAs84H2ReZR9eNPN/WwAt1tO4G61oG/w0P6Z6BYzBapAoBuQ6+15/cPislwF4F6sO5gz6eAsYIM/itDGX1rr4GiygaJDLNQYyy7TZA+6NxBtM12GdRNLoR/30f5eN9GSRFnYZD7R2WTiuncI5KJ6+HsoWt4dYs7/BZh17focYtYCm/cpxeSJAnzFeva0Zfu8YZfFpx084Ijii4+kkmqfZ9P/LCuQFYAXOpZ9UoDLLRe1zQIk+lF4NOb7LIDAcsIk+wB52xYkrF5F1ex1UUpvWhugOGWACAWIXG0D/+9DV8uJ6Dz1Z3Z9J9bMeXmj8qtmv4LOk+9B56wr0T3rU5DM0VZv0UZlXrszDiFaXrsb3bIN8qiLdkNzvtUe09/bBrqY/yx7HoLzIf6HrU+XRVEqkAEJ7MOjDL0xCzEBWOSDEwUoQAEKUIACFKAABYapgB4wYYx9sTvY5ep5df7FLuMxFgUoEE9Arkev7RO4w2p1WHaTBNvmJJ9wcM1NFxJEGTZVbDttAwdypSBeTgIQt4115XF9krb6ryP/8aCn2s6YY9PO/bef9twbMx7yZ1kre1ouNj3jQ+y99Qzbn1VsldTL1YcIPwW0VfzX7Vl4u9lOvvfbGvuW46bnBfothbzLBkI+V8CcG/I45a4oB5j9+xBzvtiA8DB7np9rgTfet2ozikiR0xeKKFeDRV7eVaHF7A/uZ91kjZn+IIu6D4SYeGqAOb+OzKNcwOybzf3/KfyjBPiSVX7JcuxkfTsNaOf7Vmy5clXILJWY72lReevdPZbjpmejunGzDeA8ErehAcqvtufj9+15fVJxueVjiuX71CPzdg/6GYt5r+UESW0ARHcFttwxQeV+q4TQ4/pdUNrMOqu+F3DZKLuuymTrbduiH9pYUSW6F45SYDpiTgLMC9FwZg9mPTl41Rm5EJPP8eF9wsotthwrWd+OjVUhfuGVArnKcuzPwfHqwPFBlvKAfShJ/bOstWGfT/yO+KyD1lgcIpxV3PZqzkmKliMUPQdmgA8J8AOLvNJygqRbefDs83Grl6ByVVUpbQVGb7a9fZnfe4A1+j3CujNt4P/+AZb3M1tCdJ5yL7zuuRCJfiWwaRnFaxv3rRY2YVT7KdDCdVB8FtDJGHRae7TLL6zsh9AZnoWOUx4CrE1UYora9J6JLofMIhOBf9jzdsiSLEABClCAAhSgAAUoQIGaFAiCnkNsh5R97nXW/QcyTWvudBaNgShAgUQCoeptECTc+YJNJ9Ud/TCM81/lm8Yo+5zh02AIOSdEpiVuTiIQt4115eWcJG0NUGdlgOw/CjYQm3YeoP1UZ2fwcHTq/zinqg9tZ+qvCihE++s01c7FC27dwqE+5FDbLxjdjlfbYekA+gHrw5bxQ8pyD9IaYrntPG8ZcF9hN+Y+a8/z8wT6tfhtRDX0oAwWDLO/UYkOZCkcbe5JBhZ7PWCumZ6dw8kPAjMG+LXgrKU2KNXuw/swIM8j/mQDCYgGtOLXZI0yCCx93J4Dsd/XBPLr+J2T+5O0VUBwY/y2XNVoDXsw8+kAp16uyBwDyJ1INMn2QLBToqp9Ko3CvEn2mj+kz2wnd+3Nzca6CuOdBEsnyJ4+et+TTujBo2ah2wJh3MfwDvvs+G3ghCLPIDEjKGD2zYrsRwCN+zdimWa0bzH4WpS09IUQwWeSvIbj1UF0ZqaSOrpxZVmR9ufYKH4eLfdUx1nWz+jMY87tIZq/IvC+ASBvOW7y7fl3oFWKDgqyq9pNXmld998IlX42iLoSHn6O7pOiUy3Eb2LN55cb8NetYmi5bxqP0e1vQlPbPlhZ+BNCzIci+n+PbN+CG9wPILIGkjkRXeGx6J5zm32+691geflvRi1KkOTJF9VkpgAFKEABClCAAhSgwLASCAv6bpcrJJ78XW5CwWVMxqIABeILNNzT+6h9Z384fs0Ba4wKEO6lxwz6l38DVq7IgmHVaEuH7dxbFT8nQZiZoJ2of0naGml1Fo4NEZ4CSJzB6jXNyNqO1LmV35+GTaZxtgPRBli/27TJkrLNWJhVhC0JmlOBXhyg5RKgNTd0/ZldIU6dL/DOBmyvqF3ESH6A4CvWTon7g2O0mHrReyYp5O3WzGD7hW3xJik6oKUtQNPPbXtWxBkt1g1KGdyZFqmI8lbqtWTPDT0U6Q5MvdYab8UUaLXvC0nebyTBtlATtlUt291THvXhnWXASf5ibbwHfR2gYvVLSt3IRqfBT2t7vw+QG+JHpiV1v9TKo0LYp2BcNqnUQHHrB9B9YQNsiDEJvN8DST6bzXzcg/95AJ2WB0r2etJo+a0evCMVzXt3oiX626aBypc4XwJgRYLPpnG3L0m8Sly1YVn9+J4QPT8C5FeWFTEnhe4HNMb9bBGzlfSLeyU1EUYbbYzeNIY8Bz9MeDTYq9HC+kcguP/VextfBXquzfijvWEMdaSXPbD6tJVbYOXfgM5ZP6mKgX8A1h8mClCAAhSgAAUoQAEKUMAE9F2oty9Y0f8J2j0nqde+CNzgJBKDUIACJQuIeFeXHGSDAJ7KfliGmtkhs0HXeZMCVSHgI/8ue588MkZnejz4J6/BzOUx6pS5qL4jg9FvKnOj/2vOQ2GO3RllOW66M0Q22s8Zq16Iid+xCjdZjpumZLH53nErVW/5+p2tb7aT3i5jJbk3ROYy4PieONUCqO2PFhvQgr2E4tTEHhlgr1g1WJgCVShQQPedsvZ1gDB+93Qn4Oslf34LUXB64Hjf9fDgHdV3XpXdP9hHVyXe76bGdRCE/45bZ335AIXb7HZ/3+n/a/P/JMDXsvD2U8w5JMDs6+Nuzy0G07AXOH2FD/zQxoeTnI1ue6DOr3UiL/kKtHr2USc60qi+nxirsareBt77WVLsrPpMByCPoP8p+m/QqO3+l66fK/JziHwaXZufic40j/5Z32DR1yxIAQpQgAIUoAAFKEABCqwXWNr8Brvp8nR9T4l6j1tMJgpQPaI2IQAAEABJREFUoAoEejz/N7aTrttVV0LFfsij5B3IrvozRBwupkBVCWyFhU0h5EvWqTGWi0oCuTLAZr8qqnDlCtXbYMH/AZc3lL8Li+oU+skE7fb6yH4OiH4dGLf2MXkPYju10RGz5ugAQaqDZzH7U1JxD/iwBWi2HCsJ9CpgwkD7nQeJNedla3ORFYjrvnkIvAVozVhdJgrUsMDpKwTyV1uBuGfCsCrYChhT4oBa+7YWaF/LRSSJDvCJ3U/bnlf7NnJ8CDnNAMRy2ZIC0QFXsdpTeBNiVdio8KnLbQX/aLM6bQC3YNc32v0v2uNznKLpuBBzvp1Di8uzjFkTTMNNoIDMLbZOT1mOm+rrUefyLyrjtu+kvJc4ysTG6MPVlv3X9563D6+lnd6+fnkeiiSnk4m69BR8OQqdvSegc87fgBnOdjREwUvPjEABClCAAhSgAAUoQAEKrBcIgmAaFPXr75d8LfJwj+c9V3IcBqAABZwIjFm8JvrV8L+cBFsbRLcs5Bv3WHuz6i/YQQpUl8CLKHzbdqTvGaNXT4Tw2m3fWi5GnUoVneaj55hyN57B0mnW5g6W46bbC3hDwm2jaAC53Rrs/+yptmCAlFVgf6BtswGW19RsRRidCjx2n0eh4VJ7TgexK1qFAMuig2GesZuxkrkfBozhwWux1Fi4GgU8yN3Wr7gHwdjXPWkAmm0M12onTD70IEDGorjpFoH8rriiG5Wa0ogFW280p+ru6Jt9tH+kvN3SBH+7oG9J3kfRLDJ/FfhnZYF9FGPeG2Lyd4FTbwU+vQycKFCUwMwu2w4sLqpon0IF+NEPVfrMra27XvLurj34YYD64fPJ425U0z4bbXR/qDvWrixEffYtWNPyW+D0aOA/boyh2ih9OSNQgAIUoAAFKEABClCAAmsF7MO6hCpTIahbO6P0iwJCvffVAcfSozECBSjgRCD0vV84CbQuiCCv71p3s8ov2T0KVJFABhcdptDZ1iWxXEzqFXhXAJs9iNqYJER4KrD2F6Jl63EIb19rrN5ynBQI5GfAoUGcShuX3fVpi/GAzVPLcdIuVvh1lms6ZdF2gK3AdpZjJYG3YDVOXIHEU2vB3H8ev7oeCDSW8GvY+C2yBgXSEPBQHw3+l7DtStqrRb5t7KZY7eiHqXY1eBLg75ajA3YGL7jpUq8X4YxNZ1fVHC8EvgcsLPZgiIp03j5zfPTVbXWi9ntxyqMhZn0/h1PvBz7RmfTArUSNs9JwErDnT5LVCUo8Y0mSNt3W8dyGq1i0DohcA/E+ia5Jc/HKzNL+fiDl1WB4ClCAAhSgAAUoQAEKUOBVgSnjxqqH6Fdzrr6bdMKXe1+NzisKUKBKBEQlOv1idJC+kx6p4lAngVIOwvAUqB6BC7cKUDjD+pOxXGSS+0L4P7Id7rXw6/9X10l396DvBxb5r85I+aq1DtC9rRG7tsvi00s2eBMdWKHFV+lb8lAbiEZ0FoCevkuGuL+tDy/2wPkQMcu+OIAkOhDMnh/XlNrZDPxrk8TwgKOS1GMdClAgEnh5M9tgRmewKeZ9rNNe6/+qR+Ymq7nScqxk7dj7SKwqFSisW3oonFiBhmM1WQDmZbDgYP4FSiw2FnYrUPTfXrlttvLR7HNH5TtRYg/+C88/CX7vKeic/dca+FJS4uqyOgUoQAEKUIACFKAABYaPQM4PtrC12cqyq9ShEvIAAFeajEMBRwL5HiwVSIL/W+6/A7Zjdn+dtlWCU5H2Hy+luQxLgSoRWOT78N5tnbEd8HZZZPIg3wQq9iMbGx9Hb5Fd3bBYk20fPgi8HH2+2HB+SrcnTFboThZcLMdJTwLyPEqcPGCxhYjr1Gh93tsGY6y61a7RZOvwrvhdlxcKaLgrfr2Na+Qwwd7PxB7DjecPdU8RJvrLgqHicjkFyikQoHs7QOKe9QSlT7qtxdjLchFJHreB56e60Bud7SP6y4Ii6mxYRHcD5u+y4ZyUb3cliW/vdx8CLowOpk9SPWYd6YxZYX3xfQMEP/Yw6UvNaC/Te/P6pnlNAUDXHagZm8IHHotdqcoq1OoHPdu2oQPiXYCGcVPQMevnWH16tDGvMt7+usN5FKAABShAAQpQgAIUoMB6Aa+Q31JUt1l/v9RrgTzXsLj38VLjsD4FKOBWoBlN9h1e7nUYta6AFQc4jJdCKIakQLUILJtko+lzrTejLBeV7P30ygCzf1NU4XQK9VjYvwOyHPGnt/gIYh3sEL+J9TXqx9utzSzHTTb4X0iybhu1k0fLPTYj9sCR7QyPfkXrWd2aTKMwb5J13AYh7TJW0oeBTgdntJgR2JBCdPBFrNatzrvKd3aKmF1jcQoUJyAh5EAgHFNc8ddKCfBfYLyNy782L84tHxIdbFXU616g9wPjXgT+EZ0p5cY47bxatsGHRn/v8urddK8EEv1VVkf8VnSKB+8ooDUTv268GgKYabw6r5b27HpHe9/5f13QZz20XZbBgulAm713ntcMpN93a59phAqMX/c3GfslWP0gB7FtSIKaVVTFq6K+xOnK8xD5IDp3PQMrjl0dp2LFy7IDFKAABShAAQpQgAIUoMBaAYV9qhfZ0q7tyz+cTCLyJyeBGIQCFHArsPuy7nDtzljYoImj0Cpl2zGbqMesRIGqEFiY9SCnA7pHvO5I0h398ZoZpLQNNvzd+n3HIEUGXBRCvgT82AYWBiziaEE++jVj3DMZhQJ5BpjraJ+mPJpgZWz7OcFPUK8qqvTC396eG3H/dgECPAzs6eR9SOAlOAAAqMPy3cGJAjUr0L65Qg4BJPbrz16zTwMPJT4AQBEcgeKmXmvrHiAaN7omCBEusWpxB9cbFTiwfIPT+hAg18M6bjlOarB+fhLYOnovilMvSVl730pSbaM6vvX3+ADBjQK5V9D4Mw+TvuKj/UPAvL2xbrB2owq8Q4HkAq3eahRmWP0E+5vkMaA+8fbK2qyK5FVFL+J34iV0tvwZOLTmHoD4q8oaFKAABShAAQpQgAIUGKYCx8BTT99ga+fuFwu+/MPiMVGAAlUmINcgkBBPALIKjiYN1/7vtqNo7sMwIgWqQcCHHq7Qlrh9UYRztsGixrj13JaXFR68hcli6hQPHZ9LVjdOLY1+BTs2Tg0b34n2Zzr7VZkAt8Vrf23prYHRVnXt7Zq7sAG97QAvm6Dj9j50c5ig3iZVBKEN2G0ye8gZAcI3DlmIBShQpQI2mHQ0EL4lfvdkVQi1119r4tefDRwfVmS7K62fd79WNvuU3ba27bL45Cl0V2DzzYuvUkpJb4wHvc4ivGI5ZtK9POQ/FLNS7OIhgptiVxq0gtr7EI5SaPSkuEzg/1RQuNLD/G9k0HbY9ri8AZwoUJLApB1tu/NJQJL8bdy/gVXR5zXU8mTbwlrufs31nR2mAAUoQAEKUIACFKAABdYLPAg/DMV2rKyfUfp15q7OG0qPwggUoEAaApKVJyG61FVs2xG8s74LFfgP2qLWgIVqXkB3j3ZEC9qud5R/42PeB8rLcvm4EMG3AU2y43Ob57HsE+Xt70at2Wtbtwyw9HeA3IIEkyKcW4+LowMNE9Qupkqr50F2tJIxD2SUHoE+YvVcpZcTBMpk0Fumv0lI0Lshqijkdfa8rhui2CaLbSDgOSAaa9pkUewZwdrBzNjVoPCi05jHr8gaFKiwQB3m76XQ7wDSjPjTf4HsY/GrrauRwcLorAPbrbs35OWqRsgGfzul9rpHdBDAkBX7FLDte7BNn3kp3Q3HBph8DSC3I/7kK8KzJuLS0fGrxqrxLCD3IZVJre/RmYr03Qr9UgD8/il0/sfDha2NuGzbVJocMUF1qrj7LLv2M3Ed2p3uw0nrofCA0yz2mwAVu46VrMLNwOreWJWqsLAZVGGvhm2X+qxYxu/sM2egu1sA28X8MjFQKM6nAAUoQAEKUIACFKBAlQiMhW9fxqa66o1A7hAgdBWPcShAAbcCvYH3rCqSDFT13xHBmN4XxhS7M7j/GKnNZeBhIDAe0ENtPd7pKL9D4W1vscqUolP/d5xs6/D6pA0q8AngHNspnzRCSfXsMwKaosHaDLKnW6Qkp8sfm0fuU8DCJL8UtyaHSrvZxw5vzFCl+l/uOftVmQd/g4Gu/lvrb64inNDf/BqZZ88NeDH7mgN8hzvz1z6GPTH7YMW1TAOK1hQTBUoWmG/vhRe93kf7SXlodDDWuAQhVRA+DHT9N0HdtVVCFGxbbmHW3hv8QiBL1mDOBp83Z78iQPQ3AIXBa26ydAdAdgFg1VGGaUbgA9+0hpJspyasQM8X7D0z7nbRmis2FToM4u9W2j4e2GVqSY1h7QG+2yrk7B50PS1o/6U9Bz8MLIg+R1k3Umt8kMBaB4x/HdDmMM+rH6RBV4ui09+7+iy7Nk4IP8l2wNX6DBLn/EagfYsM5r9Z0H69Qmdb4QTPF3kuXPvXIW4OGLQ+VCyluEGo2DpVb8N9e7aq9QlAFENNgjGY0OkPVYzLKUABClCAAhSgAAUoUFMCnWt33Ean/nPS7dBDtEPCSSwGoQAF3AuMXtKxzPbAPOkw8ihfcls6jOcsVAistnUtZkez7UCr9GnWna02A1WRQB3kDQr5mHXJdobaZaKkb/TRdFiiqg4r5THubns9/SRByIwC7wbCaAAnQfWhqrxi+1XDrYYq1c/yvAfvpX7mJ5zlFfsDo43i247xvTeaUVt3ol+Exj2wYwUQrHS3mmE0+P983Hj2nIz6Hrcay1PAhUCTB3m3h/aZg+e2z9ryc6Is0IWCYFEIvRCIfqWdqBs5gVwDnN6dqDbaR9n26l3F1rW2ftO3rK3HYut/7IF1b+2BgIu8vvHSul9Ayz+t/79IEt+MPpbFhD2T1C2uzmk9AvzZyjo7m5fFKjLp++w5eLkg+JmHtlOAtmhQu8i6zoptI/CvMIMrXWXYZzVwGkRAdrDPSyd6g26z2mZ5aPuah3bbZtX/wB6bywKE1wH6zkECD7bI3qbxT6Bwz2CFamVZ2TZetQKSZj8ZmwIUoAAFKEABClCAAhR4TaBQP2qa3Yt+wWVXpSdP5eHSozACBSiQqoDgAWfxVUYLJMngm7MuDBTIg7xse49yAy1fP9/6P2osljesv89rCrgSKCA/x2LtYbmUNM6ex0cAC529VyfrzIwghH+V1U1yCufdPIS2E7jVs/qO03hRSJIzAIS2QzvJGQ0c95/hKiOg4yvTLlulAEYpdKbl7w2e8W1bfmaUbRDtGMtTzK7ecsIk/7IBuT8krIwM5ECru7nlolKAUb/uW7AZjbcAEh20gziTAocCD/lx6pRaNgRaASQ5WGm7AN6ngLR+VS4aYOzNAO60XIkUHdB4kD0m5wlgnwnay30a+uiz0EG24tHf57jKST5DWBdGStK97PE+R6GDbLPwXStzlpWJtlkn2fbqXaYz0XLS1OPB+zFwWpLXYNI2U6vnpRaZgfsK8D4FKEABClCAAhSgAAUosIGABqHLXygEYRjYjp0NGhdwgFgAABAASURBVOBNClCg+gREnnDXKR0dKKrxLwAgENt/C9sf5W5tGYkCcQRsR+gpVt63XEryFJ4NfuR2KiWIm7rd0VkAbrRYcV9XGbOwHcITh+2gax16k55ZZUfzZKIABUaOgNiqRgcdNtv1YDkqY0VcJHmhAd7Hgbm9SaOF0GiwtchxLPkt8IlNzoqyGieuAOR2xJ9el8UWZR5obnpWoD+1roaW4yTf3iCPBPwU+3vs6gz8r1mnKnkQW/TcPVygVwHzdrO+MA1fgYytWvR4D5ajAzOicla05KQCuSbArN+VHKlKAhS54ayS3tZ0N9h5ClCAAhSgAAUoQAEKUGAjAYXLAwCe0kz8X3Vs1B/eoQAFUheoq8/e7bARX4AtdGeU8Ks0h735XyjeoMBwEtBdPHhvrvwand7tQX5s/Ugy6PAGq/stqzssUxdOjX0a+ghCoc7+himKV768qA6QJAOUNpi29uAscKIABcoisNSDfqEbs55L3tqlo21bFR0AYB/5ho5i2/pNTv+/vpa9l/18/e041wEKn4hTvvSyx/eEa3+BrI8niGXvd/r+BPWKrpLHrCUeEJ1l6NmiK6VTcG+BdyUw/0BwooAbgT+NQv1pbkJVRxR7rVZHR4Z9L7iCFKAABShAAQpQgAIUoEAfgfD1fWYkvqvAM4V8JvZpHRM3yIoUoEAygXGrn0lWcYBaohOx2YTqOgBggK5yNgVqVcDeY0+shr4XsOxWQP6MBJMNIH0ii/nRXw8lqM0q1SWwOjqN+bgEfVoJSJIDSMCJAhSILdAh8M4PkL0WJU25XQHZHsVNawLoTQMVDdD9e1vWbTlWsvePj8eq4KRwcJ+se78L44ZTYNYoLJgct16c8gHm/EQhn7c6bj/XW8CYaYpA24ALdolZj8Up0FfgDkVwxuq1Zwvpu6h27/MAgDI9dmyGAhSgAAUoQAEKUIACFNhYQBWHbjwn+T0BnhhV6OhKHoE1KUCBcgjI9ei112v0/6GumtsaYW906kdX8UqOwwAUGH4COtXHgvdUfr1ac2PRdDIgaxB/agwQRoMV8WuyRpUJnLjCBnxeStCpUUAYnUY4QVVWoQAF4gjYZ71vhph1LjCzxO9n4U5AsWcrkQes7CsD9/P06G8A7hh4+UBLZPMsLtp7oKXpzJ/bm4F/kcXOW46bJnUhvDBupfjlWxbZ4OIpZm6u8Wu7q6FTPWTPAC4dDU4USCZwVwNyHwA+Y9uQZAGqtZa9RlPomshYjF24U0m5o2FHiI4ZoHf1JcVe37emC7cCWl39PwQGmbiIAhSgAAUoQAEKUIACFNhAQA+eGH1Bt31DG8ws6aYsRw5JdpCU1CorU4ACCQQEDyeo1W8VBSYhHzT0u7AyM9kqBYalQIjga0B06vXKrt5KHL9SIN+1XiT5VeRBQPshVneYpcsTbgMTHUhRJXZim//YXamzGlnLTBSgQDoCvRb2Th/+O0PMOQc2uIOSpnn1HrCfhWiyPGQS4J9A2DFYQSvzl8GWD7QsQOGdAy1La34Osx4QeJchwaTQD2Qw/+0JqsapogHm/KEewVSB/Mgqvmg5ybbZqpWUPGv0aKDL2Y8LSuoNK9eSwFKBXDoKeGc3Ti/hr0qqd5VtG5pC5xTvQD5/ZUlZvUuhOGyA3m1fUuz1fRPvcjRPjP6vZIBmXM1mHApQgAIUoAAFKEABClBgI4Fc904b3S/tTqiKZ+QxRDudSovE2hSgQPoCnvzbWSOK8VCNBnWchSwtEGtTYNgKTMlg2fRqWDsbwb3a+vGI5bhpGw/6Matk+3rtcpikOnS/Icmq2E7vh5LUYx0KUIACmwrIctumfEvhHVfAS4kG2TeN6Y2ygd1iD9rqFOi9wKm5TeO8NseDd5Pd67YcK1k/DgaSHmwVq6mNCoeQb9mMBAOT4ocITwC8gX5ga2HdpB589ukQwSke5GSB/Myixva1OiUmnSjwTgcnChQnEFqx39hztiVEZtYazHnZ7g/L5KWzVrqFxT2gtKzR0V2bW4z+UnS6phLj4wDbSfAOKL6Fxgs/2F8jzuYxEAUoQAEKUIACFKAABSiwkUAu1GL/y3GjegPcWSPA0gGWcTYFKFBlAgLP2RkAAGzZKZmifhlmZdNPbIECw1cgE0I/Aiy08ffKrmQvJv5X4F0LILAcJ/kK2Dro6+NUGrjsKyrQCp/6GLCd16MG7uNgS3TQgbLBanIZBShAgQ0FbGD9CyEmnQPMfgRojQbXNlyc6HYdspMAnVpk5WfsDeFBDHHWgQL0BSvzOGJPsgPQ/brY1UquMOs5+54bHQQQM5JGp0l5i0L3j1kxYfG5vQFm/y5EMDuDujcJpA2QQf6OASlMeoiP9g+kEJghh5/AikY0zgqw7Dpg5rA+i2RKBwDU1DOiCSKfTLPHjE0BClCAAhSgAAUoQAEKbCwgwMSN5yS/Zzvze1Rq+TS2ydedNSlQiwIdo7MJ/n91wDX167ww4emvB4yZeAErDiuB6Kwyz9saPesqC6rivSoamIl+nRl3h6fY++2BQLiHeVQ4zciF0N8A8gTiT+NtPT4av1p/NcZHltEpj/tbONi8+gLyuwxWIN6yQtKDMirwK814azZwaXnalsU9gCEDiA9nUxjFi33whQD/cdYFBqJAlQiECI+xrtgYvF06SgXko8Fce50VE1Dsvdr779AlC8vtNXj30OX6ltAtAd2979xy3A8h9p4tdyZoayur81bLZTpTVvQxYe7qPE6+J0TLqU3AbgKNfpV/r/VhKSA9SHfyQ+D/AYscbufT7XB5oq91t9cHnGVBGPf9tzyrWnwrY3vRPcXVwUrFN1v+kskPAJAe+7yshfJ3OYUWBWluBFPoMENSgAIUoAAFKEABClCgtgU0DJ39gsJ24nR6XuV/gVfbjwh7T4HyCYy7aeVqa63LsqMkezoKVGoY1h9WAvKADzmmDnKom5w9IkDumsoTyXVZZOdaP+6yHDft5CE8uDp2ru+2xN7/fx53BV4tH51Z9NWbpVw9ZPtGkeS0sdZ1LXJQa+j+WScSndHAA+4cOnrVloh+WRp3sDE6+HQzh2tUbwOCkxPEW5mgDqtQwIWAjY9imQUaaiCw08rETPr2Oix3OkBu27aji+uEqEAWA7Oj7cIQVVZ0WIH77bUbdwBzvG0zbf1udLbttn4UmTJPydqD3hL93V10kKwU2ZDTYp1oeTHEqd9XNB/ow/uQQL5i63GVNRK996zAEGdrQKJJd8tiRRUcqJio82lVutvN59jXPg/n0fhgWp3tE7fb7kd/gTHYNuslKxP380BGAdu+VP6sVtb3VJOXOPqySRF+dFRV3COGEzeZXkX5W3qxGZkCFKAABShAAQpQgAIU6Csgobj7P0KRjhDZ5X3b4H0KUKCqBZ5x1jvVRmexSgrEysNMoLuAzH970fKYmzzzceC0Cg/8yZOK8DM54HEB/m6PV8FynFS3bofpi44G0OM03bfsoYUQmXmALEXFptYwhEY7pgsxu5A1x+iXmTGr9V88aSwf9UnOoIBqmOz5G515Ia47POjmQGvy/eEbrLwPb9sN7sa4KdH+9BjlWZQCzgRWCvB1hb5/sCyQ8xK06BegMxLU67dKPS5+gy3Yx3IRSUURvk/Q/qeh86TrrewnAfEQb/IUeiDw4Nh41VyUnpnPQqID3qLtnouAZY5xfE8Bs/8RYvb59p55ikI+ZpZH2QMwE5BfAVhh2VESBAimOwrWJ4y8KPC+KJAzXGUg8yTSn7rcfI597fMwcHzaZ3NYr3KbPV9m2PNlkG2WnATIfYg32TYD9nru2SVetdor7SXv8owAvnctBEssRmA5rMFs/ZYl6GxJ8qZmq1tEGrrI0C9yxRuQ660fOhRLUIACFKAABShAAQpQoEYERLdw2NN8fTZfri+hDrvNUBQYsQIKSHR6dbiZZDc3cUqMwuoUqG6BXtsJ+HXg1BeAmXkP3u+tuwl+va5vz8Lb1epWQZoZncr5a5XtiBcNXCyP2Yesld/aspOkCKckCNTRiy53B2Il6EApVey5HB28kIsfQyauPSt1/Ir91JAt+5k55CwbOHp8yEIsQIF0BPLh2r+gOPUuey8YMIeQ31nz0a9q7aroJAq1gddLnRzclEfu/dZyxnKxyQby9B1AMVmiX4jHib2+D7atVXcHsa+PWsR1L1oeE3g/Qc1Pc1fD1sWef7cGaLlE0WIDu81be5CjALkZsPF72FPJbiRLKlZvL8tppOUhln4/RMt3XWVgVnQQYRp9HS4xX7GnxGJ7vtw1cG76iz3otjz2Ku8MZHaPXavGKngl9XfN7EeQ8d4J3/sAPP/jNZcz3tGoa3qbGajlVFIRQZ8qogyLUIACFKAABShAAQpQYLgJODsAQFV7Xik0rBluQFwfCgxrAUG5Th1ZNkY2RIEqFggB+WMA/BE2OmIZBUy83a6jH/XYVbxUgJwFtCYZPInXUBGlQ3T91IrF/eWXVXGVwmjwPzqldpyAPiBbA4vqUPK0KIoV/VI2bqSHgBWV3B8at78blc8jE50OOPZZaRUyDXjRyXNXgUM26lSRd7LAI0UWZTEKVEig8DQgtyH+9AYfvftaNRuPs8vEaWF0lpQjE1dPr+JWPjJFnpXAfSdGoe77gDyAYTcd3xOg5beKZW/LwH+TQH9sqxj3ABSrsi4p1NH767p4vKx2geN7BHIrIHH3BzV5CI8GzquCs1ohtckrOfKq2a9gzezfoGPWz2sur579e6w8Ps3Tr5XMywAUoAAFKEABClCAAhSgwOAC9qWme8LiV1YNXopLKUCB4SqgCF9XBevGLlCgmgXW+JA2oGWD0wfPyHnwFiTrtB6exeS9k9V1XauzW4CLLWqv5QqkuugAgNh/Q2CDx9sCyzYvtcONWLUlEP+sSmb2sLUdWq7RNDNy/0/8zuuuQL0fv96mNRRisTadP/gcea4Hs6OzFwxejEspUFGBFS/bNuIW60LcM6xNss9kbwHmlXRwUx309YBshyqcbP2OqlS3VuPEFfa99+vWfoKzn1itqk+tYR6z7gjRfIrCOx7JD3YYZe+vE8BpxAjUQf5qn4Vin9XKnmeHN2DMZsMZyrYZw3n1Kr1ubJ8CFKAABShAAQpQgAIU6CugU5u2sp2mY/rO530KUGBECTztam1FMdFVrORxWJMC1StgAzk/LGDijX17GMC/HpAliD/VBdAz4ldLo0ZrGKL+14D8CxWZXnjJfKNTumu85tUGt/ySDwDIIR8diJHgb0PlLuDsIF6fq6u0QOz5G7tP29cj2DZ2rT4VJuLS0TbYMK3P7CHvyrqzcAxZjgUoUFmB1tCD/tOe46/E7YdtCI+2OiV9zwsQ2HZNx1mcqksKVPTMBPbeG72X/6PqYJx26PgeYPb19hz8qoWN+6tuqwIb82ywHN1kHgkC3TjleYHcEH9ddWIOhRnx69VODb4Q0nysGJsCFKAABShAAQpQgAIU2ESgxwszkOiLOdxMqve6CcQoFKBAOQTE9ijaPlB7AAAQAElEQVRDdXidtaMccGyDAokE5O7NIK3AjH4Ge2fmBXKRhQ0tx0oK3a8OF+0Wq1JqhU96VqDX2KalAr+KbDU7uRuQuGcg2A4Id0BJU6unCN9sIRosx0mvhJB/A2JjWajZyV97AEvs7nt5hCX/gvcVdH/AWs5ajpXsefrbWBUGLjxp4EVcQoHSBQoIo+1adKaQuMF29uEdGrfSa+Xn1Sv0YLtflQcAADoxg/lvt/5VKC1/xYP/M2u803KF08KxQPu2wII9fLQd52H+jzy0f8ZVpwLI7YBEZ6IAJwoMLiDqwbPXhQSDl9t0qX0Q+hywqHHTJcNjjjc8VqM614K9ogAFKEABClCAAhSgAAUoQAEKUGD4C3ANKVCdArLch3xhGVo6BupfiOB3gDyK+NMWNkD0Dttp6sev6r5GCP8ai5rglPBWq8Tkw/+XDQrFPQAg6yF8N9DqJW9+3CSFTrX6GctxUnTGgmfiVKjGsnmcEh0A+lTcvinkeODHzXHrvVb+xkwIJPjFoKxqRPjP1+KUdKvEg0dKapuVR4TA3F4P8vMkq2qvj1OT1FtXp9G2a1IlB5et61HfyxBhdABQ39llut8aBgiiXzrfU6YGN2im1d5rogP/5r8PaPuCh0KbAL8WBHfbY/5jRfhJBU7aoEKJNyetEOhj8YNIAShU4IDA+D1lDXcCBcz6G6APxo+oW/h4+ej49Wqjhlcb3azJXrLTFKAABShAAQpQgAIUoAAFKEABCvQjIJ509zM76axdklZ0VI9hKFCNAoHtmL+yAH+IAceXbQc7fpdgBZoU+g5gVZX8BcespR4y30IFpjzkIWv2Ecuxkg2UHN2IrbeKVWmjwvW7AjIFMSeBPA74NX8AQLTaAlwbXcfLuquPrsS/4M3ioamA7I/Yk97cAayOXc1RBR/6hKNQDDNCBALkogOrkvzS/KAM2g9JxtQ72Qbxdk9Wtzy1FDIdmFfS3xyU1tPlz3jwrygtRrG120f5uOhID23fEUy8UVC4VhBeIsB3FHos1h2EtsHZUPSN9ti/s9jog5ebEQ3i22Zz8FKbLg2tzvjYf1+xaRzOqTUBgfdDJJhChPZcXlSXoGrVV+EBAKk9RAxMAQpQgAIUoAAFKEABCvQn0OBrA1Qz/S1LMk8FmqQe61CAApUTCIMwwS96+u+vbQBG97+kXHPZDgWqUuA/IQq2I3Rm1+C9a+0Jgb9amRctx0z6NqB3x5iVUiseYFb0a9XbU2tgwMAz8x4yFyP+NK4X+XOAJGcBWJj1EHzEmrTBMrssPnUDchMw1PMCNTF5kOgAAHsKx+tuiGAOsLApXq2odKsXQD9og15xT09uH1e9PwMr8lGUUnIGC6LTo8cOkYP3fOxKrDDCBU5bKcCVCRB8e1F+2OpZdbuMkXzINCsed7tmVcqZdGIG/h7lbHHjtqKzAMy6BJDYB54h5uQB3wpR+L191v6CVY0O6nijXQ924J8fAO32vubgu/73bTsr21t7sZJAnkO/f3sUKwwL16BACP2VdXuZ5ZhJ98zipb1iVqqJ4vYarol+1l4n2WMKUIACFKAABShAAQpQoF+BQuhF/1va3O/CBDMFfkVO+QtOFKAABSIBZgpUoYAAFwKfeaC4rtXfAUiRZbHhVO9BTtlwRqVvW3/OtT6stFzW1IRG2+ksS+M2qgg/5mPikTZY4sWpm0H4NgU+GqfOq2WXhZA/vnq75q8KqHsckL8h9qT7+CiY38JsnKoZTH6zAsdYnbiDW0+ECO+yxzm0uiWkRTawGn6yhACsSoFYArZh+hGg0S+xY9VT6JENmB/7rypC6FGxGqpIYRlt/TywIk1v0KgPmQlID1KcBHILIDamjxiT7uBh4mnAvPoYlfop2rCNPY/27mfBILPENtES/T3MIGW4aPgKZKKz7Pw9wfptEcB7u71H2yYvQe0qrjLsVqharNkPClCAAhSgAAUoQAEKUKBMAiJx/3e3TB1jMxSgwEgQ4DpSoBoFQuRs0KbYnp24wnby/6bY0huWs53z76tH2xs2nFfJ2wHkRluXP5W7D2vwyZet3cuTtBtCvgZM2LP4uhfuGSCYb+XHWI6VrI/2OM96Mlalqi68s7lrdAaLuJ8FJ9gA3uezCKJfGxe1hpPQPipAeJYVjnnWC1EBFgPyIEqcMlh+qL3mEgyQyhqg1wbGSuwAq484gQLwH8C7I8GKT85DD41Tb6t1Z+V4S5w6FSprA9tiA9M/dnZAe5L1KGD2zVYv1QO6AuARQJ+1duIkUchnfHhHA4v8OBU3LOshiA4wjPk3XwofmSH++mjDVnh7eAm8sEaAG2ydui3HSXX23vpmYFz0Q5U49aq+rFf1PazNDrLXFKAABShAAQpQgAIUoAAFKEABCgx/Aa7h8BUY4yPYL4MFB6ed0yE8PdbOz9HATwFZhfjTmDy8mfGrpVVj9kqBXmfRV1guawoRRKfKfiZ+ozpN4P2oHvOLGOhYsL+V/RmAmIPQVgPoaETdN9feSu1CPYXuksZrBohOB92344cWQuAvNjeBu+xSQHhtBu1DDlI2YMH2y4HoV4VDlrW+9EnaIxB7TrZ09FkQ624GFx0UILzAKiU4Pbo+B+RsLM9qM1EglkB2tWDt38TEqmWFRylgg/nzij5Q6SUE77Z6xZbvsH79UOCdV1qW6GC5mKcMVxvg1j1sk7oNKjyZ8QIgOsAHKU2FFyxwgl/U69YhpN3H8uivICxEvORh/rm2bidbrbgHEDydx/gE/bWWhm3ScWm8J/eNWYeLdgNujHt2HMfqrWG49oAleTpBYNte+dsmqFfVVXgAQCoPD4NSgAIUoAAFKEABClCAAhSgAAUoMPwFBlrDMLAlanmIpNkQftydm0PE5GI3ArpXiPDXAYJb0s5u+ltalFWY/YpALkoSRRGe2IBLYp/qOUlbRdTRAI3XA3I/yj71PCHArwBEr3+7KjpF+2en5BAu9tD+xSzmTwPabSf0/PHA5eOABVtb3iNaJghsIDkaeCo69vqCofXtZ5046aX1M9K5ljp7PnwrjdcMkN2v/z7PudvWLToIoP/FA85Vq4atAujvo8EmYN7+wAXbAQsnWh5reUvLb/Qw/5ReBP8AdKqF8izHTfdvi6Zf91/pvGYPbed6aP+ZhwWzfLS93x57W895ewMXvtHynhlceIQtPz9A4XcWY3fLUb/tKlZ6BMgWYtVgYQqsFZiZt4Hcu+xmzEFye8VA3wTI61DkZO+5nyiyaFTs+RDjPhdi9pml5czZFsxeH3YZL+0IhBU/AADw7gE0OutNGK/7xZaeu0yAP1vpLssxk060x/RKwYV/8TH/3bY9te3rpaP7P8365Q227dsCmP9WQftv7H3kc9ZYrL9osfLw4H8FmBH3PTiqOpzzvkEZPsvmUTgfeNDeOytN2flve00keU2P8uB9sNK9d92+5zog4wFwj9AIFT5W7l0ZkQIUoAAFKEABClCAAhSgAAUokFxggJo9yC21Rb2WB00KTMwjHDVoIS6kQJkEQvT+wJpKMkDcmEPufVa3StIJa2wn7nfL35kzOsN1Zx94MWHbzQr9vwLCPwj0ag/hfA+dCwTBzyz/zZZ92+JubTlBksczyESPb4K61V8lRPB9QJP84i9auUZFeIbA/6Mge7Ugf6mHQrsg/xPLv7dlCwAkHOiTNT7w5SdxfI/F6CdN8BTyRoV+VBHMtxG86+yxv0Pg/V0g1wtwUwD5oy0/DcAEy4mSQGwwpJkHACTSYyUgGx0AYM+h2BY7e/DeVFyty6JTbxdZFrDn9C3AsatR8vTCixYrWjeNGWqcB5kWs04KxWctNePLLHCSM/hYtaFTHbzrrVTS7atVlbeHCKNt6zUeun/gYeI3gPmftQH/TwFtJwMXttp73bkC2DY3/IVty99rlTzLcdPjARqujVuJ5YebwBmdHuSXSdbK3ms/CiysgoMYkvS+/zpe/7OLnbuoDqPbT0Jz29/Q1HY7mi78E5ovOhxVOy3y0XTRkdbfG9b2t7ntRjS3f8p1d+PF0yVFlN8SYVOFT59RRC9ZhAIUoAAFKEABClCAAhSgAAUoMIIEBl7V6PTrEgy8fP0S8W1HZ4n7ZtbH4jUFShU47QXbAf/7BFGyNnJyJNb+Uj1B7RSqBPCiX0Qm2gFcWnf0NoHYAEbiKGI1o1O8H2SmH4my3X+L5WhwzK4SpZxArs6h/olEtWui0mce9eD9v9K6quNte3ygxTjKBgE+bteHWd7RcuIkwJUFTL4pQYAxVmd7QBIP+uO1qTtEtP95ZuG1WbxFgTgCJy4ViA24x6mzrqy9lj697tbglz46bTunRR8Qaf357eARi13amrPX/R1WOm85VrJ1e3usCikVDtB4IxI+Pihi6sHSJ837h0UUHaxIsy3c397Tjrf8ZUFwjkDnCXC+QM62eacCGnlOtHJJUt6DnIMBD7ZKEpJ1alWgAXXRQStJuv86H2qfZ5NUrc46XkndGvXyexHot6GI/v9of0DeAS38GWPmRx+WUHVT00tTgcLF1t+3Wd/2t+vpUL0cjU77a6FjJJFijlSzwf+CxIjKohSgAAUoQAEKUIACFBg5Agp+Vh45jzbXlALVJMC+UGDYCYTwrrKVSnKq372BcE+rWyVpZr4e9dEphFP7VWT/Kzq3dzPgq7bsecvVkh4O4f9ouA+MBAh+auDRQR9q19WQ/mMD79+v/Omo5VnAjw7+qBaXanhs2IdYAqI+wuiX1UUc2LhJ4P2zaN9vk7kbzVBRyGGAFHvK93yA2dHfrcDFlEVddJBOLkGsNwELi+1zgvDFVjm+JwP5upVO6SCf1jBEy/cAuRPOJqmzUKMtN1suMdnTB/KvAOFfSwzE6sNEIPq7I4F3MRJMIQpfARb5CapWZZUSDgCYV2+D54fYWtnnWrvcMAX4wIZ3q+e27GV92fRUWV4wy+Y7SgxDAQpQgAIUoAAFKEABCgwmoKH02JC9sx0UinDzwdrjMgpQgALpCDAqBYajQOHftla3WY6bJnnQ9wCt0U79uHVTKd+D7ucFXjQoHKKM0zK0dPjQ6BfkS8vY7EBNddrjci4w8/GBCgyf+XNzPjwbcMcTVbBOqwW4ANi9wn2JBsZwLzA6el2DEwWSCuRx6l1W9wHLsVMA/fzglX4wWYFdrIy9bOxyiCTwooMR4Grqxcn/sVhPWY6bmn3kPxK3Uhrl85i92PCiA/jSCL82ZgYSjaE9u/ZOVV3oy97a7e2p/62qbrEzFRXwgegAgCT7nHbI4OU3V7TzDhu310bCaBOb66A6rt/aGjb0O7/SM0UG+P8G2c5Z1xiIAhSgAAUoQAEKUIACFBhUIFsXvmwFEvy60Gr1k0TDyf3M5iwKUKCKBTxPav91W8W+7BoFkgts8YJAbrT6vZZjJQVmNGOSi1OWx2p34MJzez3Idba87AMWBdTdKpB51nan5UqlXuvD2QH2WFSpDpS5XS1g6e32mJ9j7fZYrlgy9+tCeD8HDk0yD8iIxgAAEABJREFU+OCy3/YaCH8JHFvMGWhdtstYw1DAXlsXJFktBY4A5u02cN1M9Fcb2w+8fOMl9vr69cZzSr8n8BJtJ0PIsaiSKYRG7zkvptWdPPz7BPotix99l7er6kgCnBtg0u+qozfsRbUI5DH7bkDuR/ypPkTwXqA1E79q9dXwqq9Ltd0j9p4CFKAABShAAQpQgAIUGFygJ48QENsXBE4UoMAIFbCddQ4PANAllWBkmxQYngIzAtvjGQ2ar0ywfpO6gdkJ6qVWpYCGfwq8f6Lsnztm5kNkvm/but+Wv22snWyg5hLbid2Gyg9Cr+1PeS5acwEmXSbwfoTKTX8JMWmmvRReqVwX1resiwNsfvX6e7ymQCkC9tr6CSAJzmyizR78I9DvpOJB9rJFO1guJr0SIO/wVPTrmvShv1l3K+6lHjYKl02KWyud8pvbAD2uSCd2FDV6X9v8CntfuxZlf09Fv5NAWkMs/z4wI9dvAc4cyQIqCG2bFZvAtx1VBwKbbRu7ZhVW8KqwT7XcJfadAhSgAAUoQAEKUIACFKAABShAgSEEQoUMUaToxQJJ8p+0RccfoCBnU2DYCuTQ8rCt3C2WYyeFngwsHOAMnLHDOahwfI/t/LwU0DUOgsUMMbOrEXKaVfqL5TIOTmhOgJ+FwLeBubHP5GB9rfE0Iwgxe5ZAfmCPexnPwCA9BveXRmQ/WSWDUc/Xw/uE9YXvkfbAMLkQmBEI9PfxI0lGgSPtvWHipnV/VG+v0/1tvlguIsk9Vsj5GS3yaIniPmaxYybxutF1SMxKKRWfkQuR+TUgKf71yIzu7dD8GYFEZwKo5EFOXfZcPDdE13eB1gI4UaAfAfscdIfNfslyzCR7+sA+Vkks13Syz8A13f8q6zy7QwEKUIACFKAABShAAQqUW0BFtix3m2yPAhRILmA7gaOdKXXJI1RDTfaBAsNbIAP/XFvDJIPHm3vIV80pkW0dUIB/s210roxulzt3ouVFhXecwGsD0GE55SRrBN55IeSLwKnPYwRPIXKtAvmOEZRjkMoGRvEjRfjpLsx8wdqscJIXPMjpPZid4kBghVeRzVdEQIDfWsMJDqzR3YDCnla3T1rZoJCD+8wc8K61f6ctdH4AgMWEQG6OruNljU5rd1i8OmmWzt0twA1ptvAkju8JMfss28acYe1Ep1hXuy5n6hHbtoeoOw84I8FzsZxdZVuVFQiig3oWx++DjlZ4bwMWZePXra4aXnV1p8Z7w+5TgAIUoAAFKEABClCAAkMKNKDnBVV3v8QTwOGpxIfsPgtQgAIuBMQr9lSvQ7YWAl1DFnJdgPEoMMwF8tjMdpjKP5KspkI+DFw6OknddOpEpy1u/jIgy1GRadbSEKO+5sGba82/bDmt9KS1cXyIpm8CLc+k1UjtxD1tZYjc93zoR63PL1pOKclycz8hROaLwNxnU2okTljrj5wZYNIv41RiWQoUIxBAogHfB4sp26fMFh7k7cDCjQbUMsjuCuhOfcoOdHe1ILzXXmdJDk4bKOb/5gu865Fgsve8vYAFVfJ9dG5vBpnzE6xG7CoBll1RB3xIICn+7cAm3brDh/92e5+zwf+ZFXpP36RPnFG1AiuX2fPzTute3nKspPbcBl5pjFWpCgt7VdinV7t0fiNGt22GUfMmYez88UBr5tUFVXvFjlGAAhSgAAUoQAEKUIACQwvIYuQ9IBi6ZHElQoFnX9AsJDhRgAI1I6C2z9BNZz3xotOVuwlWZBQWo8DwF5gReNAf2HoWLMdNu/roOTxupXTLH7/SdgJfaG2EliuQPtEZYPbldQgPsMZ/Y3mVZQd90ejxecXW7UcKeUuAWdcCx/dYbKa1Aqd3F3Dqn5oxZm8zushmRacCduCOKMbLFvPqOsgh9tjaANjM6DG1JiqS1FrtAmRxFt5h1p+fAjNy4EQB5wJNzwpwD4DoOWdXRSf7vha+3Uo3Wf5fCuFFB+hk/jdj8BvPBfAfGLxI8qUB9FFAnkPsSbcD8rvGrpZShRxm/tseo3YLr5ZTTK2FXsz5T4iW4z14RwLyTwCrLUfbR7tykqJ16LZIzwjka4qGdxUw61a+z5kIUxECraE9N/8CSIL3Z53sozADNT5V506yxnnboKnuewjkL1D/H8iHv0HzpGOBhRu9QVSZPbtDAQpQgAIUoAAFKEABChQpYIP20Rf5IksPXkxURmO/5ir51cXgfeVSClBgvYCOX3+rBq/Z5dgCEv2aPGaO3cggFaId+kn6UK46g3Qdnr1fJunHYDGLWxagcCcgv7Qc97H7r+2x3wK4sZ9BnTA6APC/RcZ0+mtqG5G4GkC0I7io9RHA+cFFvZj7uGL5B33gGIu/EJD7sG7AxK7ipLVnM7hVIOf58N4f2gCM+1/99/QK8G/YoHJ15LUDS0gydeATS0MsOzUD/yiBzAfkXwASDAhgJYDbBHqRDzkmROa4Xsx+xOYlTD1qsdZY5YLlJClvlR4R4BoPMncsmt6ew+zoOWWzkyVBbu2BBIj1uONBoCvpOqAWJzN/EbGMZLFAotNRw8VksXqB8H7E6gOi50Y0QIvk0/E9Au83gNxiuaht6Qbl/HroRt/ZFLr9BssHjWfrbAPMa+z9AylNhRfs9Rit26D9wCbmsPeqTBM2mdb+o8AT2KS89BMfTs/a0oj6b1i7cd7v/gNotD1BkinA7OsVHe+07dCx9jhdjHXb2OiAK0WyqQP2/mixrhR4pzdCD7T3OVunE1fAyRS99/b3OAw8T4CHgC2Tro+TXgPypOV+nj8D97tc5QXyKJAd8H3AltvzIV4/BZ69frYoybyAl+6UtX+LEa9t2OvWGn4TanzyqrL/fuZM69cs2+hMheoudvsQu/0lNPbuYberNLFbFKAABShAAQpQgAIUoECxAvZFxL68Flt68HIi8OCF/QwygBMFKFC9Alu76poiLPP/XLvq+ciJY4/RsXGzS50Q3lVx2y9n+cHXNXgmSV8Gj1ns0q2WK/C5BO1/IkTul8DNNubet63RXSEaLiwmZgjvyr61S7vvP6HAzGLajsqE0C+X1t5AtVsLBcz5S4jwNIX3cYV8WCCft/xTq3EHINEvXG3wA9EUHTDxFNbOkz9bmTYPcqL17xiFHhdi+dcKmL12lAnOp5UvhvC/pghjv37TqAN0Ry4lrGVrIY9Zd4TInK7AcWYfnbr6DDP9kQW9CdjIHTbZoF40T24WYKFle7zwIUXW3DefW0DLjfZ0SjxgZvEtTeoO4Z1jj+lHBfJVsXYA73e24F7LNqiODf8yYg3W9fEOgdigGL6pkI8p/I+G8E4J0HLpShwfHaCAUqYcmh+P//jJGcDW1r9SWq6tugHC38R1ChE4OzV7D154UeG1aKzXp8wu/XUEBBh1k8I/IV7b67YjvQhe2PCRthhnWi5qGxMCXwe+kOLzbMXLIdReV+v6Wmy/FHqirdO/LPdJrUHx73f10XaoT/3kdztx0lJF/iQt8vkRIvstYMUryVuMan5hTYCW34bIzNW121jM8IATbXv1PUB+a3kJEB0sJBsefGUD+mu3sw9YuavFtoECz96n1ba13sftMZ8VYvZFXTjV6Wd961/M1054bIjwi8DJBVRwCpFZWOxjWu5y9lidC4xf/9llE6UAPX+M26cQ8gPgmPwmwWLNaM2FCO19PyxqO7NhH63eObGaqsLC9hqswl6F4Xs26ZXK6+HJ7pvMr5YZ7AcFKEABClCAAhSgAAUoULxAKL3FFx68pKqOz+exzeCluJQCFKgiARHFRr8AK6VvIt5GO5NLiVVUXRZKIHDqv4G4OUEzA1aZtTR++3H7W0r5ATtuC+ba+2WS2Fa15DQjWPer8iTtn2avy9Zw0y5EMU+wHfnFxIwet00jJJ8z03Yiz7HB9GLaXlsmxV+aRmsRPbazbFC75Y82wHF+iGWftE3jmxTLpiqyEyzXWW5ULN953bxJR1qZz9gAy2X2fL7JsvWvtRBFSie35oBZT1o7CV6/a/0c1zuj0816Rs+DlseA2X819++ZqQ1kTn77OuP/uZv98h3WzZt0WIjls0O02EDEnBuAmY8D0fPYRW+iOLPvs8f0FyFm/1/UjmLi++wx39fyFMXuW9hzwPqSjfJm6/oz+U3W50+EaPka0PILe4xsUG12iQN3G67L8T3xH/PZT7gz2bAv1Xx7zsvxneY+626Notdniz2P47zWovIuXkef6AROeTT++p9q24SWjo0NonnF5hanv5LfuB/Rveg9KxpoLrY/G5br9zVo48zFvt+d9FLUA4fZ2v7s08U/RjOtrKv3k/Xb2Dl/DzDncttenamY9H7bfu2/bruWmfTadm33zW2+vectm2rlPhZtA0PMvsT6/SdgVvT+2Of54kooei1s+PgVddvec+0bjKsuJIoz0z5bFdVXe62Vu1z0+oze0wZasdNX2OMas1+zngNcmCd9XUeGqOmpOg8AAASbTNEZkaSf+ZsUrMiMxI2K2oeqImr73tgiSrEIBShAAQpQgAIUoAAFakJAPNgOeDddtb0bGVGtcxONUShAgbQFXtprcxvQwuau2lFoiaezjdcTlqYABSjgXiDawR0NPkU7z6NBmGgAZX2O7kd57bLooAr76OO+ByMzYhz3qGyaSlH8DZ8D0WN+aAFY/zyIrqN5658HUfk0+8PYFKAABUoWsPervtu1aFu2PkfbuGi7tjbb+1tUFlan5HYZgAIUMIFqPQDAulZTKXln1Svy/8QKuyVvhDUpQAEKUIACFKAABShQXQKhhxdd9ci+1DSHoWzmKh7jUIAC6Qps3tjzRpctSCD/cRlviFhcTAEKUIACFKAABShAAQpQgAIUqGoB21dW1f2rkc6V0E1P+EuFEvhYlQIUoAAFKEABClCgNgVE8JirniswWqCTXMVjHApQIF2BIF/Y1VULAlmmfqG4M+s5aZRBKEABClCAAhSgAAUoQAEKUIAC1S3AAwBcPD6MQQEKUIACFKAABShAAQrEEtDAd/l/fnUqMk4BAScKUKDqBQINd3fVyej0/wrJu4o3ZBwWoAAFKEABClCAAhSgAAUoQAEKVLkADwBw8AAxBAUoQAEKUIACFKAABSgQT6B+ScdD8WoMXlpEd8ReaBq8FJdSgAJVIaC6t7N+CJaFBa9sZwBw1m8GogAFKEABClCAAhSgAAUoQAEKpCTAAwBKh2UEClCAAhSgAAUoQAEKUCCZwAPJqm1aSyFbQMfWbbqEcyhAgWoTEOAAd32S5xqbs13u4g0aiQspQAEKUIACFKAABShAAQpQgAJVL8ADAEp+iBiAAhSgAAUoQAEKUIACFEgkIPLfRPX6qSTQHbu9HM8A0I8NZ1GgmgT0gObNFZjgqk/22l+JVfU5V/EGj8OlFKAABShAAQpQgAIUoAAFKECB6hfgAQClPkasTwEKUIACFKAABShAAQokFJA7E1bctJrKVl6o9Zsu4BwKUKCaBAqBt7PD/qgqHpeHlnU4jDlwKGJYB8MAABAASURBVC6hAAUoQAEKUIACFKAABShAAQrUgAAPACjxQWJ1ClCAAhSgAAUoQAEKUCCZgO95/05Wc9NaCt0MWf/1my7hHApQoJoEtFDY12F/ukXxssN4g4biQgpQgAIUoAAFKEABClCAAhSgQC0I8ACA0h4l1qYABShAAQpQgAIUoAAFEgr4vvwtYdV+q4nqm/pdwJkUoED1CCh2dNUZVawWX592FW+IOFxMAQpQgAIUoAAFKEABClCAAhSoCQEeAFDSw8TKFKAABShAAQpQgAIUoEBigWBNt9V9wbKbpPpGN4EYhQIUSENApyGr4u51KoIuFX9pGn3dNGaSOVoYqpZAJwfQMUOV43IKUIACFKAABShAAQpQgAIUoECxAjwAoFip/spxHgUoQAEKUIACFKAABSiQWODJlxHaAN6jiQP0qSjAdHCiAAWqViCH0TtBZAt3HZTVWfjlOQNAgk7bNunxIqrVAeKDEwUoQAEKUIACFKAABShAAQpQwJEADwAoAZJVKUABClCAAhSgAAUoQIHkAttvjwIg98HRpNDJus+oXR2FYxgKUMCxgBfktlXVia7CKvAcFq9Z4SreYHGSLLP+rU5Sj3UoQAEKUIACFKAABShAAQpQgAKlCPAAgOR6bmpKPiwqkHrbFlWOhShAAQpQgAIUoAAFKFArAjchgCcPu+xuL4IjXMZjLApQwJ2AKnYUYLKriAK5T4DivlOX1ihrU4ACFKAABShAAQpQgAIUoAAFakYgpQMAZGuMmvfWxBlo6FdQ8YbEMaP+qOzUb9xEMx1VWvONfxQVKcQ2RZVjIQpQgAIUoAAFKEABCtSIgA3caRgET9l1h6suS4iDXMViHApQwJ2A7ox69b2dLWLGspskuthNoKGicDkFKEABClCAAhSgAAUoQAEKUKB2BFI6AEDfidD7eeIMTOqX0MMpiWNG/ZHwuH7jJpnJOhSgAAUoQAEKUIACFKBAyQKe57+o0Wm8S460PoDuo4eMHb/+Hq8pQIEqEZg0pllC3dtlb+qa5DaX8QaMxQUUoAAFKEABClCAAhSgAAUoQIEaEkjpAAA0mcEWJWTf6m6aFGNtZvK4ijFW30liEApQgAIUoAAFKEABClCgdIFsVl8S4IXSI62LoMC4QlfvHuvu8ZICFKgWgZ5cbpT1xeUBAM/h1i5n2w7r24CJCyhAAQpQgAIUoAAFKEABClCAArUkkNYBALVkkKSvrEMBClCAAhSgAAUoQAEKuBBo7H7Rwjxl2cbu7bLEJEBzEIjLQcYSe8TqFKBAJJBVby97kU+ObrvIIvijvd4tpItog8bgQgpQgAIUoAAFKEABClCAAhSgQE0JJD8AoK4Q2Jr2WK79JFgVbyVYmgIUoAAFKEABClCAAhRwISA3oaCCf1usgmUXqcET3VsPQqOLYIxBAQq4EQjD8ANuIq2LYtuNm9bdSvuS8SlAAQpQgAIUoAAFKEABClCAArUlkPwAgOdP7gb0PlvdTss1nrwrY60AC1OAAhSgAAUoQAEKUIACzgRU/cUWrNeyiyQK2RO5+q1cBGMMClDAjYC9Lo9wE8miKHoK4t1gt9JPbIECFKAABShAAQpQgAIUoAAFKFBjAskPAIDtV/P8ayFyLSCrIFhTcxlYBU8uQcfsaxBjYlEKUIACFKAABShAAQpQwJ1AfZ13twDdriJarJ0LeeEBAK5AGYcCJQrk92l+J6DOXpMicu+afNfqErtVVHUWogAFKEABClCAAhSgAAUoQAEK1JpACQcA2Kp2zFqKzpZPIsxNgcgBNZe1fg90TJplaxInsSwFKEABClCAAhSgAAUo4FBA7ljzsgrudhVSoZvBl/1dxWMcClCgNIEgCI8sLUKf2oI7Xy4g32duGncZkwIUoAAFKEABClCAAhSgAAUoUHMCpR0AsH51e057Eh0tD9dc7j7pWWBGsH41irtmKQpQgAIUoAAFKEABClDAtYCI/M5lzED1MJfxGIsCFEgmoIeMHS+ihyarvWktAQoI9e7dHirHAQCbts85FKAABShAAQpQgAIUoAAFKECBahdwcwBAta+ly/4xFgUoQAEKUIACFKAABSjgXCCbqfu9y6A2SPgOffv4sS5jMhYFKBBfIFiTPxhw95ccCjxbEHnEXuN2E+lOjE4BClCAAhSgAAUoQAEKUIACFKhBAR4AEPNBY3EKUIACFKAABShAAQpQwL2A3LHqvyLi7G8ArId+fkXPp+2aiQIUqJCAHgM/kPAgQMe46oKN+j/VqHjKVbzB4nAZBShAAQpQgAIUoAAFKEABClCgFgV4AEC8R42lKUABClCAAhSgAAUoQIGUBBTyJ5ehNdCTdTfUuYzJWBSgQPECXY81bW6l97WcsewihZ7gYbyh+0UXwYaIwcUUoAAFKEABClCAAhSgAAUoQIGaFOABALEettQKvzxkZMGeQ5ZhAQpQgAIUoAAFKEABCtSwgBeGfxCg19kqCHYpNDQc4iweA1GAArEEsoFuq8DUWJUGL5xXwa1yDYLBi7lYyhgUoAAFKEABClCAAhSgAAUoQIHaFOABAHEet7TKijw3ZGhF85BlWIACFKAABShAAQpQgAI1LJDx8IwNFt7vcBVEQ3zIYorDmAxFAQoUK5DFgfbim1Rs8SLKdQVZuamIcqUXYQQKUIACFKAABShAAQpQgAIUoECNCvAAgBgPHItSgAIUoAAFKEABClCAAikKBD3LxcMSly0oZF9MbdjOZUzGogAFihQI8Ck4neTWptu7n3UacoBgnE0BClCAAhSgAAUoQAEKUIACFKhVAR4AUPwjx5IUoAAFKEABClCAAhSgQJoC96ELAe4SoMNhMzvnQpnmMB5DUYACRQh07ztqukL3KKJo0UV8wY9QnomtUIACFKAABShAAQpQgAIUoAAFalaABwAU/dCxIAUoQAEKUIACFKAABSiQpoAN/Cuy3p0KLHXXjo5XTw/Xg9DoLiYjUYACQwl4QeGLViZj2Umy7UOHv6T7l06CDRmEBShAAQpQgAIUoAAFKEABClCAArUrwAMAin3sWI4CFKAABShAAQpQgAIUSF0g29X1oA30Pe6yIVEcjp6GyS5jMhYFKDCwQO/UUbvZ6+5tA5dItOQa2zaEiWrGrcTyFKAABShAAQpQgAIUoAAFKECBGhbgAQBFPngsRgEKUIACFKAABShAAQqkLyAPIQfPu9ZxSzvlPe9IxzEZjgIU6EdAj4HvafBJBVz++r87VP15P82lMotBKUABClCAAhSgAAUoQAEKUIACtSzg1XLny9h3NkUBClCAAhSgAAUoQAEKlEkg29N8pTXVYdlZ0lCj05E7i8dAFKBA/wI9TzVsp4K32FKx7CQp5BFk8LiTYEMHcVbCAIb8OxMFJijCZmeNMhAFKEABClCAAhSgAAUoQAEKjHgBHgBQ1FOAhShAAQpQgAIUoAAFKECBcgnIQ8s6bODM7a99VbfLTW0+rlzrwHYoMBIFbDBbkLPBf9W9Ha6/Wtxb6+t6n3cYc5BQ7hYp5OkiojVZmXrLTBSgAAUoQAEKUIACFKAABShAAScCPACgGEaWoQAFKEABClCAAhSgAAXKLOBdLEC300Y1mLNi2vixTmMyGAUo8JrAbmj2RN6rQONrM0u9JSszwM1ym+PtwUDd4nwKUIACFKAABShAAQpQgAIUoECNC5R4AMCiOjS1HYnmtnPt+jrLv6+d3P4bNLefh6YFU4d6DLmcAhSgAAUoQAEKUIACFCivQDbX9TAEd7hsVSGvbw57DncZk7EoQIHXBPKNjbtD9Z2vzXFxS1/0m/ybXUQqJgbLUIACFKAABShAAQpQgAIUoAAFal2gtAMAmpd+1HbKXQXFGQbxfstH1k7W99qOic8DwT8w9sIdrN8DJc6nAAUoQAEKUIACFKAABcotMANdAvmN22Z1vMX7kE4ZN86umShAAdcCgZ5uIZ3+n73ttFgk/+wY8r/0rV0XiTEoQAEKUIACFKAABShAAQpQgAI1L2DfpZOuw/mNUNkXijFJI1RJvWYU5KsD96ValmhDtfSE/aAABShAAQpQgAIUoEDaAtKKUEPcYu08atldUn1zQXp3dReQkShAgUggt0/jgQrMiG47y4qeAHVXOos3ZCAWoAAFKEABClCAAhSgAAUoQAEK1L5ACQcAbBOtfQn1o+pVk3ccsCflWfBcEc28vogyLEIBClCAAhSgAAUoQIFhI5DNdz8EwWJbIRtXtEs3aStVfNhNKEahAAUiAZ22VZOG+Ep022UWT37VcM9qtwcBDdZBLqMABShAAQpQgAIUoAAFKEABCgwDgRIG8I/psZ1xT5hBznKNJ+/ZgVagLPNVXy6inVFFlGERClCAAhSgAAUoQAEKDBsBeQgd9p3j97ZCecvOkkJP1oM229pZQAaiwAgXCIKXDxXoAS4ZBOjOZrxzXMYcKhaXU4ACFKAABShAAQpQgAIUoAAFhoNACQcAiMILo51xD9QwRGh9XwZfLrTr/hLnUYACFKAABShAAQpQgAIVFKirn3itNb/UssvUmOvuvFh3Rr3LoIxFgZEooNMnjQohH1Jgksv1V8HNWN35uMuYQ8TiYgpQgAIUoAAFKEABClCAAhSgwLAQKOEAAFv/Naf+G4IvQuR6u1fsr3JetLK/tjqLKpyvsva/C8FHsXrWHdanfhJnUYACFKAABShAAQpQgAKVFJDbnu32PZyVQh8OD8Y0HplCXIakwIgSKKxcs68N/h/heKW7fcEiPIJOx3EHCcdFFKAABShAAQpQgAIUoAAFKECB4SFQ2gEAkUHnnL9AcydA5Kt2d7nlwZOg3so+hRCfR7ZpZsVyXWYWOpd9CZ1zbhiww1xAAQpQgAIUoAAFKEABClRcwB/T83PrxGOWXaZMEOKTetCYCS6DMhYFRppAKHK6rfOWlh0mebAQ6i0C23PgMOqgobiQAiNIoAELt8vior2jvBUWNo2gVS9yVefVRzZRbsYlmxdZicUoQAEKUIACFKAABShQNQKek550nfYCOlvORdZ7JyBPYrAv6YrxUJ0LwbXQ7glY+dRqrDx+ZdnzKzNXAa2h9XXAxAUUoAAFKEABClCAAhSgQOUF5Cb0qCc/sJ6oZVdJAJ2e68pPdxWQcSgw0gTy00Ydat/v3+t4vVUE/2q4p/dRx3EHDceFFBgJAuOxcKyH9st7kX+qgMI9BcsvIP+8jwXHAfPqR4LB4Ou4yPcw/3SBvyyyiXIXel/w0G6fQS4fB04UoAAFKEABClCAAhSoEQE3BwCsX9lVsxdjXGZ3G9z/ns16xvIgO+h0PxTCf6J58mcxeuFEK1ttif2hAAUoQAEKUIACFKAABapEQBDcYIOCjzjuzliIzuRZAByrMtyIENBpoyeGQeFC1ysrkJXq+wtdxx0iHhdTYAQItG+xEoUf2o66T/ZZ2bEhgjYP/pw+80fY3Xn1HpZ+XhF+E9DRG6y8KLTFQ5dt7+aP32A+b1KAAhSgAAUoQAFwFLkDAAAQAElEQVQKUKBqBTznPXt+Zhc6w7MgOAGQwU+vr9gcYdiKIH8RmtunoKomdoYCFKAABShAAQpQgAIUqBaBuvrck1C53vpTsOwyva0nV/iAy4CMRYHhLqDTkcmF+VNsPXex7DYJLqu/q+MBt0GHisblFBjuAq2eDz3SBrbfaVn6WdsxNsj95XrMd/+a7qex6pyV2UWBT1vfGi33Tb75fMSDzui7gPcpQAEKUIACFKAABShQjQLuDwBYu5Zze9HZ8lc0BB+EeKfZrG7L/SdBdFTtB6B6A5rbPwcsquu/YJnnsjkKUIACFKAABShAAQpQoGoE5DZ0i+Aa69BLll2mjBeEF+gBzfyPX5eqjDWsBfIrm/eA4sO2khnLzpKNSi7NNnSf5SxgsYFYjgLDXqCxOQSOtNUcZXmgNCGP4FMDLRzu8z2Eb7N1fL3lgVJGgZkDLeR8ClCAAhSgAAUoQAEKVJNASgcARKsoihVzV6Nz1g/g6ZEQ+YfN7bXcX7Lv+ZgA1e+geekVGNW2O7DI769gueaxHQpQgAIUoAAFKEABClCgugSyS7pvE8HfUuhVc643+L5OR0MKsRmSAsNK4MHdUAcJj7OV2sOyyxQocEF0sA/KPLE5Cgx/gXH1gAz5mlV4B2DETjLNVj3aP2lXAyWdOtASzqcABShAAQpQgAIUoEA1CaR4AMD61RRFx6k3AXXHQLyvQ/Dv9Uv6uc5A8RGE+BWaln0aYyv231rgRAEKUIACFKAABShAAQpUn4BK5tu2d361655ZzMNzqxrfYwOQZfiO5Lr3jEeB8gm8oaHhEKhGBwA4bdReg/+GF/7KadDigrEUBShAAQpQgAIUoAAFKEABClBgWAmUb+dW50kvoXPpeVD5BCC/BjDYf3fuDNHvohC2YcxFg51+y8KkkRiTAhSgAAUoQAEKUIACFKhGgfq7Ox5WTy523Tcb+N8M0BMxrYl/BeAal/GGjYDuP3ozDXGhvV4mOV6pggp++1hP7nHHcYsIxyIUGBECeVvLZywPmgT66KAFhvfCYrY//x3eBFw7ClCAAhSgAAUoQIHhIlC+AwDWirUW0NVyJyY3fcQG+L9kszot274Du+ybFGOg+BgKhVvQ1HYksKiub5HU7pc9sPRvsEk/+LcIm5BwBgUoQAEKUIACFKDAiBOoK/jn2QfoFxyvuI174IhCqB+12OI4NsNRoOYF7HXh5XOFr9j1bq5Xxgb/XxDfW7T7Q8i5jj1kPBagwMgQ6LI3uX/YqtpL2C77T4EH+Un/i4b/3BDhTbaWXZYHSGKbKm/RAAs5mwIUoAAFKEABClCAAlUl4FWkN08e34POU7+LjPd2QH4HaHQgAAaYJtv836Bp6TyMWrAH0Jp6n6298ibB00U12PQQ/2usKCgWogAFKEABClCAAhQY1gITOlaIJxfYOvZadppCDc8qTG080GlQBqNAjQvYiKEUpjW/XaEfTmNVPJXr6u7qWpJG7KFicjkFRobAzHwI7/eAPIj+p14BflpAyy39Lx4Jc+seMIOf25pGZ0uwq41SaPfuqYe22zUTBShAAQpQgAIUoAAFql6gsoPpq2ffDmRmwvOjswEsH0TLt2UnIAyuQPOkj9rtNFP5Y0u4qvyNskUKUIACFKAABShAAQrUpoDchAIK/h8g+I/7NZBxoWKeTm3ayn1sRqRAjQrs17x5GAanWe+3tOw6PZbNet9xHbTIeCxGgREksHSJD/+zgDyAjacegVxSj/qvbjx7pN2buTyE/w0Brumz5mr3/+Ij+Ew3Jj1vt5koQAEKUIACFKAABShQ9QJehXuo6Jr5Ajomzkddw76AXj9IfzK2bB+o/hDN83+C5gtS+m9OcKIABShAAQpQgAIUoAAFqlyg7r6OhzzIFdbN6Fd5duUy6dQ89HM6DVmXURmLArUqUAj001Acbv23sTG7dJjE878ld3a+6DBkjFAsSoGRJNAaFnDK3xQNb/Ihb7YX85n2PvoRe6PbN0Tw+W6c9OxI0uh/XWc9GSJ3Yh0a3yjwTxF4s3xguiL7gQJOvQWYEYATBShAAQpQgAIUoAAFakDAq44+2gfolSc+hfq6jwLeWYA8iYGnBmh4LDTzRzRfeASwsGngogmWsAoFKEABClCAAhSgAAUoUPUCAoSZ5rrLIBjodMalrIOvqh8Ogvp3KKwFcKLAyBXITxt1qIbhV0zAxsHs0l2ylxf+kA2zv3IXMmYkFqfAyBOw190JawpouSXEnPMCtFydwxx7H53r/C91apf29O5enPBIiFkLQ8y+qIA5fwdmdgFiduBEAQpQgAIUoAAFKECBmhCokgMAXrV6ZeYqdPnnwNNPAvILAN2WB0pTAPkZmvOtGPf9cXA0MQwFKEABClCAAhSgAAUoUBsCcsuqVzzf/5z1tsOy67R1KPIFTGvawnVgxqNArQj07jNqVw0KF9mol/MD7wWyDJAf4Z6Vq1GhqQzNFjWoKgC3M2V4MNgEBShAAQpQgAIUoAAFKECBkSJQXQcArFWfmUfHnL/Dz8yChzNs1kuW+0+KCVDMRb7uK9jm/Mb+C8Way8IUoAAFKEABClCAAhSgQA0JZHbo/JuI/CiNLqvi4EKoF6URmzEpUO0CuufY8QiDL9vg/85p9FWhN70Sdv9BgBT+xqOoHqdeyIf8p5hGPPiTiynHMhSgAAUoQAEKUIACFKAABShAgWIEqvAAgFe7vWbmcnTMaYdXdxggSwAMdOR8PaBHYUV2dytTYmJ1ClCAAhSgAAUoQAEKUKCWBOQaBEDhhxA8nkK/vVD1qN6pDV/UY+CnEJ8hKVCVAjboL/ls/hj7rv1h62Aa+w264WVat7gPnRa/Qin9Zj1oT/qtsAUKUIACFKAABShAAQpQgAIUoMDGAml8kd+4hVLvdZz8IBrGTrcwf7Q8UNoCEMsobWJtClCAAhSgAAUoQAEKUKDmBLJe/iHrdHQWgIEOGrbFJSTFqcHjTUfeOB2ZEqKwKgVqRqAwteHNYRiebR3OWnadCp7I1+vv7njYdeBY8Vi4igUubwAWbA+07WP5cODCd2GT3H6ILdvd8ma2ImKZqWYELtjcHrfosRvgsY0e74v2tcd8T+DycUBr9e+7rBl7dpQCFKAABShAAQpQYKQIVP+H6Ob2LdC7qtUekGmW+08KWw/Pcv+Li53LchSgAAUoQAEKUIACFKBA7QnIYuTr6vxLRPBASr3fMgz1K9O7Ru8IThQY5gI6bfQbQ8VlAmyVyqoK/prxxl+YSuwYQVm0+gSymH+gh/bPCTquFBSusufgTwVyRf9ZfyKAlZOfW50FPtqOA+ZNSm+tWjMNWLB9HS7evRpzEy4d8PVaj4U71cXsN/DDCe4sVSI7H20nemi7WpD5uT12P7P8Yxnw8Q2ix94e366rPUy8xMOCWcBFr3fXpw0jXbB5HdpiPa6NuGQbYJG/YRTepgAFKEABClCAAhSgQDUJVPeg+Zj5BwJ6I1Q/Y2j24dou+08PIvAf7H9R0XNZkAIUoAAFKEABClCAAhSoUQG5vfOlrJ+NvjeksQai0P1zuTwHLdPQZcyqEdCpoyblg7XP851S6tTznso3ZPHzXSnFLzYsy1WRQAZtbxG03VhA+Dfb1p4DyAcs2/4g7Gr7hLYEEA3s983b2/y9bfnbrc7JIXCpwL/XBpjPQCrTuM16Ec7PI7e4GnMPes4aaLVzyF8Vt89Az4cGihdnfhMWbmmD91f0InjYHqMFCsyw+tMt72U5OpNn38f11fu6iy3f0x7fd1id4xXBPEGw2J4n19Vh3m62zFny4LfkgbviGPUi9y3glVHOOsFAFKAABShAAQpQgAIUcCxQnQcANM7bBs3tX0Sgv4XijbbOA/UzgOAhQL6F3pkl/ucnOFGAAhSgAAUoQAEKUIACNSwgd625FeJ9QwDbl+98RSws3pGb2jhvxbTxY51HZ0AKVFhAp6EpJ8GZNtj2lpS6UhDIoozffU9K8WOEZdHKC1zekEHbQTage00A3Gz9iQaFG+3atxw3iVXIArqlPX/PtZhPeGg7GU7PCNBsTWidXdRXZ5bB/qImQb91sHhGMFRasL09Bl/vRv7fivA4K91gOWnM6PG1ujraYrw/D+9BD+0/jZ4/9hhHj4fNLiX59pyTKE6MXKpPKf1lXQpQgAIUoAAFKEABCgwtMNDA+tA1UylxeQOa2t8Lz78Mqt+2PHHAZkTWwJOFgHwcXS2/RakT61OAAhSgAAUoQAEKUIACNS9Q52GBrUQ0mGRX7pNCT2oKek7W6YgGM9w3wIgUqJBAPqg/SUKcaM1Hg4V25TrJ/WFWL5TFqPyv/12vGuPFEhiNts08dH7eBv4XWUUnvzS3OBumHWxbfb7An1+P+dEvycGpfAI+2t4vCC5X4MvW6hjLzpM9vh+z589PPHhnbA/bl+i8BQakAAUoQAEKUIACFKBAbQtU0wEAguaubwJ6uQ38v30I1mWA14JGfAGdLU5+PTBEe9WyeHK1dIT9oAAFKEABClCAAhSgQFUKLO56MYR3gQLPp9I/XTvwf2awqvE91oak0gaDUqDMAr1TGz+oKt+wQbVxaTXtZfT0hjt7nkgrfpy4LFs5gc3x4+YOyE9t+xkNDm+TXk+k2fYvfSCH8E8ZtB+SXjuM/JrAwqyHtpYQWGjzojM6ZOw6rRS9/+5kz6OvPIXua5pw4VZpNcS4FKAABShAAQpQgAIUqEWBKjgAYF49GtsOQnPbAzbw/zlD3Mxy9EHerjZJXRD5K0LvQHTO+gmWtXRsUiLZjMrWKuC+4joQvq64cixFAQpQgAIUoAAFKECBkSlgXyS0Ptf1Fw/yq7QEBDoxhJ6fm9a8hw0+SFrtMC4F0haw56/Xs0/zEVD8EILRKbVX8IAvZ+/quSml+HHDsnxlBGQUFkxeijXX2cD8O60L0en+7SrVZE89vC5A+KMMLjwYaI3up9rgyA3e6vkIjrVtyrfMYJLlcqUGIHx3N7wfApekeEBJuVaH7VCAAhSgAAUoQAEKUMCNQGW//DS2b4sm/0zb0fBr2+Gw28CrJGplHrb8FXQG70HPbMe/Ghi4ZS6hAAUoQAEKUIACFKAABWpLQB5CLutnzobIXWn1XBXbekHwh/y0xv3TaoNxKZC2QH5q0z4ShtGZ+NL65X/oQf6UqctenPa6FB+fJSsjsHCLLugPAD20/O3LTgHke3XY4o3lb3uktDjxkBD6JVvbsZbLncSeV+/wkD8bmJfKXw6Ue4XYHgUoQAEKUIACFKAABUoV8EoNkLj+6AXvgeg1gEanfRvi6GC9DvA+gs5sOzC3N3GbA1XkfApQgAIUoAAFKEABClBgWAnI4jXL1c8cayv1pOVUUghso4Gen9unaVoqDTAoBVIU6NmnfmeoLrDv5Puk2MyT9r3/XNyxZkWKbcQLzdIVEfBQ+KIi+IA1nrVcgST75lE4fyssbKpA48O6yXos3EmAy2xb8voKrqivCD/uIfNZcKIABShAAQpQUZbIGwAAEABJREFUgAIUoAAFUP4DACaeMxrN7d9GENjgPw6wx6DBcv9JZBU8aUFXyzHonH0fMDPff8HS5rI2BShAAQpQgAIUoAAFKDD8BBruWvOIL/7ZNjDRm+LavQlhOF+nNW2ZYhsMTQGnAjp90igJ5c8K3dcCp7ZfwINclF3S83d7Daq1UxWJnSi/gI/299oT4FRA6lCxSX1r+ogXkfucXTM5FMghf46F28lypVOjbdNaM2h7S6U7wvYpQAEKUIACFKAABShQaQGvfB04vxGNbQehu/mXUP2itTvwwD+kB9A/2+D/e9ExaSEg9l0RaU1VENf7LyDnDplV7wEnClCAAhSgAAUoQAEKUKBoAb+Q+W0I/MQqFCynkhTYPxfqwo79mrdIpQEGpYAjAXuuSvf+DTsUVnZcZSF3sJxWCgRyZWbc5hem1UDCuKxWZoE6tO9q2+ArbB+PlLnpfptTyGczuHB6vws5M6aAio+2o61SFQ24qwTA2cD5E6xfTBSgAAUoQAEKUIACFBixAuU5AKCxfVs017dC8CsoDsNgk+ijVu4sSMMnsGb2P4AZ9tl9sAqlLquC+r2t/0F36xeGzt+4rQp6yy5QgAIUoAAFKEABClCgZgTk/lWvwNNzBPJAqp1WfW82H87rntKwfartMDgFShGY2rRlJi/nKfQdpYQZqq4Ibsplvc/LTU/2DFW2vMvZWnkF5o0pQL8E6Ljytjtoa+NCeKcAbZsNWooLixC4cLQCR1nBUiwftvp/fC3Ln+32g5ZLOWhvXx/17wday7PPE5woQAEKUIACFKAABShQfQLpfxhunH+gDehfC9XTbPUnWx4kye0IM8eic7cL0HnSS4MUdLeIkShAAQpQgAIUoAAFKECBYS3QcHfvY9mMfFqAjnRXVD/gQc5VngkgXWZGTyQQnfY/r+GVoerRNmiX5qnY/2uvtW+MurPzxUQdTbMSY5dZIHOwQo6wRu0pYZfJ0hqrdq1A5q3LuNzu/9ty0uQp9F0+vAOTBmC99QL+1gocafc8y3FSpz2WP1bIVEX2MIX3sddy/UcV+cOz8KYJvCuw9gyhiDuNUYSHA5PHxq3I8hSgAAUoQAEKUIACFBguAnE/pBe53q0eRi+ciFHzvwYJbwN0P6uYtdxfUkCWW27DuMzb0D3rDuDQUo70RZyJZSlAAQpQgAIUoAAFKECB4S8gd3Ut8TJyvK1pmgcB+Pbd55h8PvwBDwIwaaaqEIi+cHcd0LhNfuWa39jt6dapjOW0UpeonJ9d0nNzWg2UEpd1yynQPkqgts3VIX4I0m+fAtuWvmCDxC2j0bC9Ys6HQrR8Zl2e82m7v6sP7y2A/BVAkrNMjAkRzgRa03wtWNfWpmj/1it26+WUc5rvbdb1TZMPPcjmbmE5TurwgM/aY/lJoOUeYOYLwGzzWZ9PXAGc9kIOs+8LsfTTHvSDgDyCmJNC3gUEO8WsxuIUoAAFKEABClCAAhQYNgL2uTuFdWmaeCTC/M8Qhl8dInoegr9aPg5dLafi+ZldQ5R3vZjxKEABClCAAhSgAAUoQIERIrA81329ffe4QIDONFdZoTPy+eDXub2a9kmzHcamQDEC+X2bpvg5vUSBNxdTvqQynszPZroXlhQjvcqMXFYB7/WARr8Oj9uqDf7LX2xk/igbJJ6/GtGA8KYhCpj9D4X3cduez7elecsxkx6RxaSpMSslKf6M7Xj7jA//42nmDDI/TNK5UuqEkPfGrW+P1/8LMKfIvraGVvYPinC2tRP9VYBdFZ3GeJADii7NghSgAAUoQAEKUIACFBhmAp7T9Wm+YHM0t/8AwEIoDrfrgX71b4vQBZEvI5QT0Dn7T9GM8me2SAEKUIACFKAABShAAQqMFIEt7kNnnefNV5G/pb3ONti6P7xwXm7vpnIMMKW9OoxfowK6X8OOGugP7fv5O2wVbEzVLlNKIt4Vq3q6vy6LkWAwNqVObRSWd8op4CFssfaaLcdNj2eROTOPOYuHrjhraQjvmzaoHP0twNDFNyohdQXodzaalc6dNQGyNxcw609p5hxOfjCd7g8WVd822NJNl8mTIfKXbDp/qDmn/s2Hf5KVWmm5mHS3QD4fIvPnYgqzDAUoQAEKUIACFKAABYajgOdmpRb5aG47DMj8HapzLeZWlgdKCsG/kcHb0NnyXXS3PAOIohIT2yy7QKj26Je91Rpo0KNLDTxK7CIFKEABClCAAsNAQBZ3vVA3dtTHbHBgedqro8DBKuEi3W/U7mm3xfgU2FDAnnui+zVPyeflTvuOHp2JwttweQq378wG+tXJD6HspyEvel1YsGwCjZi3jUJPSNCg+vBn5TDzfhS9n2j2KyHmzARsP5NdxExvy6J9Ssw6LG4CdViwh12NsRwj6QNAU6Iz8BTwt3/Z+/YVAzQW2vyVtvzqOnhvVMyZFqLle8Apj9p8JgpQgAIUoAAFKEABCoxIAa/ktW5u3wJNy75uca6D4g12PXgS3AfIt5GTLBraD6lkRtOCqZgwL+YXFozEaY2rlRaRiXrI2PGu4g2bOIFGO4XFyfoICoqgy0ksBqEABShAAQpQgALDUEBuWtYRZjKH2KrFPaWwVYmdds4XCtcX9m06UqejIXZtVqBATIG7piGbm9r4gVw+uM4GYSfErJ6k+CO2Y+FMua/72SSVy1WH7ZRPoBfZDydpzb4QX1XArERnaPHgn21txv4eHAAfsnpMMQVChNvErBIVN+7oKkm+JrBR/l9YzectRykPSDTA/1uBnKqQ/WzQ/yO9mP0IOFGAAhSgAAUoQAEKUIACsO/pJShEg/8angPoV2zwv7iBdMXroPpteHp1hfPVkPAq9PjnYKuFTSUoDPuqnsh/HK5kBt2h7zAeQ/UVUHRnM/VL+87mfQpQgAIUoAAFKECB1wTq71rzH3jyFZvzX8upJlVsGxb0ivzKxpnLDsboVBtj8BEtoNPRsFehfiag5xvEDpbTTt2e53828/qef6TdUInxWb1sAgubFOH7EjT3Sggvet4mqAoE6P2XVVxiOVZS4BBg4cRYlVgYIbyhfwC0iZO8EegtYT9k5t8C7wZAfiWQMxR6nCI81gb+5wMtj4ETBShAAQpQgAIUoAAFKPA/gRI+eFsMxdGAxD1aehyA6C8CKpytD6q72I6RE7E6ONb6xDSAQAjND7Ao9myBNvcgzwMu+siJYFubJZaZKEABCox4AVEdPeIRCEABCqQuYB+8tG5M929F9PtQ9KTdoEJtgEn/b1xX45fTbovxR6aA2uB/flVDm4qca8/p7cqg0O1nvI9k7u78k1yDoAztldAEq5ZLIIswOjX86+K3J7fY4PDj8eutr7HyWYH81e7FfC7qDkAu6rNVZSpeIKwrvuz6kvr6DLIHrb8X//rkl0P4pyoaPhFiUhsw53Zg7ur4cViDAhSgAAUoQAEKUIACw1+ghAMAzmu2wfOpRlSbg7nW8VdTBhp+9NXbvOpPQBH7NHr9hYnmqcgEL58p7mwRUYURkG+cjoyquDw1Z4jeXG4E0HEVKUCBahGok1BEet11R/lfrP1gaiib9TObsyhAgRIE5CYU6pb0XgiRsy2Mw+2YResnKdAUqn4xP7X+2p4pY16vrSjh+1g/DXDWiBXQ/Rp2zK9svEIVxxtCo+W0U6d48mV/h67fC6BpN1Zy/AoFKCBb5HfpIMGvqSu0UkM0G6IQ/b1d9MOPIUputDiw59EtwNYl/P1ga2gx7rOoKy3HSZt78M1frXqcaiybQMALEC6sx/zoxzgJvMW2NTNXASfY82RGzAM9EvSWVShAAQpQgAIUoAAFKFDDAsl3OG01xj54Rx++a3PtN+q1iH2B2GgO72wgYDt2oi/RG8xJflNVJ3kojE8eYfjVnN7duAVEXQ7qdMqSrvX/izf8wLhGFKBA9QnkVveI4BmHHZvkMNbwCSW6o6uVEZUVrmIxDgWGg0D9Pd3nikibjUZ0lGN9QpX3C/JXFH7VfJgeA78cbbKN4SvQs0/9O3vzuEyhM2wtk3/Ht8rFJHud5ADvgmy+7opa+eU/KjTlcPKDxTSt8Mpx0EYxXSmxzMKsrctugDbHDLQ8hD4AlDaom1kbA6/EbLseCKcB3631H7fEXO1Si0vCX97rG3LQn/i46MPA5XEPFCm106xPAQpQgAIUoAAFKECBESOQfOfA8y9Ep8m836Q6Ldda6tvfq/rO4P3XBDyRJ1+7V9otASYFvvIAgA0Y872yJRQOzwAgLgfhNugpb1KAAhQok4Bi5zK1VFPNSKg7uOqwet6zrmIxDgWGi0DWa/iGQhbY57Loe07aq2Ufi/XAUIJLex9rnJ12Y4w/PAX0oG0ac/s0noZQLrUn1FvLtZb2Ormgrr7hXLl/VdyB1nJ1sW87vF82gXz0S5HogMW4+5qWA1ry99heLLd9F7Im7urac/qNwJhhchBG3LVPVt6DPpqsZlRL9w1RaBd0/cpD2+nAwp2iucwUoAAFKEABClCAAhSggDuBuF/KNmi5NYTkr4XIr2xmV23ltae0j/rcaf2/DB0tV1v/mQYQ8L3McwMsSjI744s/VYESnntJmq3eOrbjd0sRODsDgEJfrN61Zc8oQIHhKCCL0RUGKOE/WzdWsfeITG5a0z4bzx3Z98xEIHB2AICIctBmZD+luPb9CMjiV1bVbdl9lnj4mS22l51dppsEim1FdV7vlIaf6JRx46xRSbdJRh8OAtHzRA+YMKbQ8/J3NNRz7EmzVZnWK/RUr62/p/sLcvuKhL/+LVNPN2qGd8onkI1++T85fnu6AhAHZ7Frzdnr4XbEnnRnoMADAGK42Q6dUvY72MMkEwB9q23PvifIPSRov9XD/C/U4cI9gUX2WCzM2nIrF6NTLEoBClCAAhSgAAUoQAEK/E/APrP/73b8G52ffQmdLcci9HeHl9mvZvL6vqrsis5JJ8df8ZFVQ+5cfaetcbdlJynU8EBM5wEAsCk65avA21XV3QEAnvi3gRMFKECBcgt4YZc1mbPsJmm4t5tAwyNK7wFjdrYdpJs7WxuVR5zFYiAKDCMBuR692bENn/NEfmejDoUyrtrH8tJzbe/UhsPK2CabqkEBnY6GwtTmw/I9XdeFqnNtFWyQzC7TT73WxFUZzdbeGSus40zlEugdb4O20RkAYjYoS4E5L8esNEBxfXiABYPN3grwJg5WgMs2FsihJXJesfHcpPekzp43b1KE38lD7hIsvd1DYYGH+ba/bv6bgYVbJo3MehSgAAUoQAEKUIACFBipAqUdALBerWfWk+g45aFayf/rZ3fLM6X+x9x6ghFw/YSzdVQ9EBg3ylm8Gg70yhMYBYV9oXW3EuJ5/3UXjZEoQAEKFCeQUf9FAdz9GjDEfsW1PDJK+b35o12uqUjwpMt4jEWB4SQgN61cmcl4JyvkatuulesgAE8VbxPFJfmpDWetnjaaA1HD6UnlaF10z7Hjc6savhxqcKkKynqwiL0WrqvLypfkvg4bqH4e0DYAABAASURBVHW0QmUKw2bKKZBptNZib7/s+WX7ZqymgyTwEn3G8RGdBQCcYgnI32IVL65wnRXbU6EnWG4XhD8T5H/ioW2+j/nHAAtjP78sHhMFKEABClCAAhSgAAVGnIA34tYY4ConEFDP+2eCagNUkXH5jvxRAywcUbPr0dRkX2qdDnJlRq/514hC5MpSgAJVIZCDLlMg9n+uDtR5izUlOr3xQMtH2nzzeJ+rdRbIMg38l1zFYxwKDEcBubPzxYIvZ6jI9bZ+9hK0y/Kk7UPF1+qDwq97p47arTxNspVaENCDNts67/deB8UXrb/bWS5b8qC/zPo9J8qd3c4GacvWeYBNlVEgAx1jzUUDuHYVJ3nOnlsevER/JaAID4zTY5YFbNvwm5QdfIu/jeXD7I34lBDhFYL8vzy0n9eM9i1sPhMFKEABClCAAhSgAAUoMICAN8D8YTybq5ZEwFMk+B+9QVoqBCfoNJTrdJWDdKSyi7KKowRI8B+J/ffbYv1VbkK5fqnWfyc4lwIUGJECjaLPArIS7qatCoWuvdyFq91Iuv/YHRTq7GAxi7U0RNBZuyLsOQXKI9C8uOuFgiczbYDjFxD0lKfVta1kolMhIyzckJvWdKJOHTVp7VxejDgBG/ASnTZ6Ym5q06x8d9c9dn+6IZTvO5Q97wX4WSbsPU4WI/qrH2u+1hL7W06BEHhDkvbsefZiknr91RFIR3/zh54nTUOXSVRiMw/5Yz3MP8VRPrke83ZK1BPHlQLIbYA8ivJMYs1EZ5jYSaGf74I+ap7zgbYDgEUJDjqxaEwUoAAFKEABClCAAhQYxgIj7wCAYfxgprlqKnKnxXf5y863FGT0/hZzxCZ9F+o1DOe6BFDBzS7jMRYFKECBogW26HnRdsYtL7r8UAUFm2sg++oxiH75M1TpYb08n8+9x1bQnYPIE/WadXmwhnWPiQLDUyA6CCCzZe9xULnQRh4SDioltBFsoUF4Sa8GF/fs0/xO3Q0c4EhIWYvV7P2vrrBv89tzYeFSaHiuvceW+7TXBYG0F1TOlPtQuweN1eKDzz6XJJDDzH8nCWCvsbQG1bdW4FuKcIGj3FZAZp8k6+i+Tu9zAr3O4uYtlzuNMs9ZAvzKw7KvARe9vtwdYHsUoAAFKEABClCAAhSoZoERdwBANT8Y1dy3IAhfBiTRF2kMMGkh//EBFo2I2bmXGo+2FXV6alfxvd9bTCYKUIACZReQ69ErkHucNaxosJ2lb8Kj40Y7i1mDgXTaVk2qeJt13d0BABo+gl067H3dojJRgAJDCkTbtzq/4VviyUVWuNdyWZNAj0YY/Chf13iuTp80qqyNs7GKCOh+zVvkH2u4ICwEV0D1KHs/LP/jLt7Xs03NX2+6t/u5iiA4apRhyi6wbbIWg1eS1XNaK/r7AqcBh3+w07tDZK+09XzKcqXSFgo9U1C4GJjPs4dV6lFguxSgAAUoQAEKUIACVScw0g4AqLoHoFY61Dmqe7WI3u+yv7Yj6225Kc1TXMaslVg6HRkJ9STH/X0i25t90nFMhqMABShQtIAvckvRhYsoKMDhOe3auoiiw7ZId+GVPQB1ebBYl4j/hFyDYNiiccUokIKALH5lVWZM91n25enrFr7cBwGIbQ83twGOz+RWdvynd2rjh56fhibrB9MwElBAose1sG/Tkbl8cJMqZgHY0nK50yrP979cv6Trm3LrcmdngCv3SrzaHq/KL5DoTBU+6p4FpxoVmHm/B7/VOl/u90Zr8n8pa7emC3Qh0L6F3WaiAAUoQAEKUIACFKDAiBewfVgjyYDrmlRg0q1YE0LvtPouv9TtqBK814Y1RtTpTKOde8HKpnebpduDHwQ3YbNV3eBEAQpQoEICfqP3LxukyrlqXqHj4PnHuYpXa3H0GPhZwVut3y5PSbtSED5oMZkoQIGYAnITerL39HxbIV+A4JmY1R0V1y0F+pPNwsbLClPr36UHbRP9H7Kj2AxTKQHdC829U5reZY/rpUEhjM7otUuF+vKCiPfFzOTO8yvUvuNmGY4CFCiHQIBZVwrk89bWS5YrmPRAAX7JvwOo4EPApilAAQpQgAIUoAAFqkZgZB0AUDXstdkRT7zo1M7PO+x9FoqP9o4avb3DmFUfqmOvUZMC0U8oMMFhZ3vti+6tuAkuD9AAJwpQgAJxBOSfHUttu/6POHWGKiuqJ/XsP/oNQ5UbjstXPzRmrAqOtXXzLbtKKzJ1TdH7uat4jEOBESdQP667HZDTATxhuexJFQ1Q/XCockW+Z/lF+WkNh+h0ZMreETboRECnNR6Q8xouhoSXRo+rk6DJgjzri3fCSw1dV8j1w+Q7RTIH1qIABRIIhFh2kQf5HCAVeW/E/6boIIDgXGDepP/N4g0KUIACFKAABShAAQqMQAFvJK0z17U0gWz9ZvfaILPLAwCiDr0RhcLs6MZIyY3Z8E02oPVOW1+Xr79nEMiD9vioxWWiAAUoUDkB37vGZeO2UZvg5fJnuYxZK7Ea6wsfVdU9XfZXIDfI7StWu4zJWBQYaQJyEwp1S7qvg5d5j0CWVWr9bfs4SRXHhSH+kl/deJ4ePHF0pfrCduML6EGNW+emNMzPhXqT1f6oKKLTVovdrkS6w57P7/CXdP1x29swbM4oVglItkmBkSvQWgiw7Ko6yJGAPIyKTnqEh8xxwCKXB9GCEwUoQAEKUIACFKAABWpJwOUAZLWvN/tXooDc9my3iFxXYpi+1UVC/UzPtLWnxO+7bNjd14PGTAgC/boCTQ5XzsLJ/WsaGyv8JdvhGjEUBShQswLZ+kx0AMAalyugtiMxP6XxYJcxqz1Wz7SxOyEMv2b9dDoYJOK7fh+3LjJRYOQJ2AszrL+74+FsvbcnINEp2ys1aCpQNGion813dj6W36fhy717j9pdp6MBnKpOQA9CY+/Uut16pzadlevW2xWYFT1+1lF7Stll+VNBBX9CmDkhej5bJ6xL5e9ESi0ybGUEnk7SbIjCxCT1WKfaBFrDXsx+RNGym21PzrTe3W25Eu+PjYrw08CyEXkWMTNnogAFKEABClCAAhSgAEbQAQB8tF0IZOqwCNCVLmJtGEOC8Ds9+47eZcN5w+227rV5c747913z28vxuhVE5Heb8RedjlkZjgIUSCRQv3o1RP6cqO5AlUTHqujM6CCqgYoMp/l60DaNXpj/mgKTHa/XfzI7d/zLcUyGo8CIFpDbO18KFDNVZL5BdFquWFLo5DDE/4MUfp5f1fD9/N4Nh+q7UF+xDrHhjQR6pja/Pd/d+C2o90to+P9s4daWK5k67P36e/YEmVl/X8cDlexIOm0zaoUEXk7SrkK2TFLPbR3pcRtvZEcLsfx7inCGwPsCIDcD6LJczrS7B/lYORtkWxSgAAUoQAEKUIACFKgmAa+aOpNqXxjciYDc3v2seN7PnATbOMiuEuTP1Gnjx248e/jcy2dWH6+A8y+gAnkl6/m/GT5SXBMKUKCWBeQmFKz/v7Cct+wmKXyovDfoyb/NTcDqjpLrfvk9Njj0Hte9FE8ukmuQcx2X8Sgw0gWa7u1+rr63u1U8nCpAR4U9otMd76GKUwLBVbkXGn/evc+oEbHtrLB7v83rNGTz+zYf3rt3w/XQ4EpAT7WCFf9Fqj1PX/IFs+vG2vN2Sc9T1qfhl7hGI1agAd/fPsnK2+vi30nqsc5AAq0hMPfxEEvbbT/IRywfZca2HYTNH6iO2/mK8MRJWDTKbVRGowAFKEABClCAAhSgQG0IjJgDAGrj4aiNXmaz2Qusp72WXSYb3MGxgebeb18Mh9Xz0tZH8tEvsEI93cDqLTtNKtomi9csdxqUwShAAQqUIiDBQ1b9P5adJYWOC1W/t3LPseOdBa3CQD37Newooqfae8cEx917vrfgRztdHYdlOApQIBKQh9BRd3fP5eLhSAjut3mB5YomG2jZ3Aac3+eFhRtyUxr/2bNP03t0/9Gb6XRkKtqxYd54NOi/etroiflpze/IBw1/DgvBH+w58U57PCYrKmtvfQiN/7HQ8z+VWdLzE7kJw/YXz7aeTBUQCBEuSdKsInT2Q4AA9Zsl6YPVKfcv1K3JkZCiAwFaXgTm3BBizrHjMW68QE6xNb/F8jLL0YFzoV2nkbZYgWUfSiMwY1KAAhSgAAUoQAEKUKDaBbxq76Cj/jGMS4HG1f8VQRqDCHWFMDyvd0rTO112t9KxeqeM2TkQ+Yb1YwfLbpPgmbqGuna3QRmNAhSgQGkCdfW5RwX4u0VxOgBmAyfbNfq5n+gBzTaoZdGHWdJjUIcCPq+KN7teNRuU/P2o5o41ruMyHgUosLFA5u6eW+o8/+M29yrLVXPGDYUeJGH4y3yu8MfcyoYz8tHBqdHBALChaXByIaDTJ43q3qvhbbmg4cz6oPDnMAj+ZO9b0y12tRxw0QmRRfAyRzXc3flH69dwTly3iglkojNAdSdofqcEdfqtYtu7Sf0uGHKmPj5kkWQFIo/7AVnsKtvn7FdQo9MKHLs6RMtCRfZtWYTTPcgpAp0PiG2X5BEAkZdduUkh8GE3kRiFAhSgAAUoQAEKUIACtSXg1VZ3k/aW9VwKyE0oiOrPLeYLlp0m++I3URAu6Jlaf5TTwBUKplObtvKQv1igB6fRBU9lnty2ekUasRmTAhSgQFIBuQ3dtt37pQDRL3qShhmgnr47nwu/ogdMGDNAgZqdXXi04cv2wex41yugwDINvT/gNv7S07Ut41Ggr4Bt91QWd96fk8zp4nmn24Dri33LVPB+xgbG9rX2/y/0cEUun7+yMKXxc7rPmJ1tHlMCAdu+ih7YsH1+SuOZuZVrrhVztefA2YBOTRAutSoKLBOVs7obsi31d3c8nFpDVROYHamcQNAJSOz9BArZDo6mMGEsD959jrrQN8zTPvy5to4fd5Q/VUD97X0bqb37M/M5zH0oQMuVIV4+TYHjFd5HPeDjth1dYOvztGUXaW9g3rD73uAChjEoQAEKUIACFKAABYa3gH22Ht4ruHbteOFcIBOO+6ft0LzVeeB1AbezHVQXRr9MWne3Ni879mveIq96je1ojX75k8ZKPBD6we/SCMyYFKAABUoVyNzT+1fbkZfKf6mq6gn5XM/HtBXD5nNMYUrDSSHwRVU0lGrft74I7q5rbrrBdqZq32W8TwEKpCMweknHsuzdXfNtQPh9Ark3nVZKiKrYFoojQui5uTB3X+/eDdfn920+vISII6qqTt++obBv09G9Uxp/m+vBY+b4HQN4hwDb2IY2a7erJglkpZfxjsje233B2JFy4DA4VU6gEJ1t6Ln47etE4NLR8ev1VyPcp7+5Q8zrLiB4dogySRf3FuA9Acx+xF0+IXJO2p8qrNdaAKK/CZi1JMCcX4ZYPkcxeUcP8kHr7F2WS0jaUI/MliUEYFUKUIACFKAABShAAQrUpIBXk72O2WkWdy8g973U6Yv8WFL5defa/m6ngvb8lPrDdTqq5bQ0A7fwAAAQAElEQVSZaztWzEXvPs17ZfPhD23w/8Biyicokwe839R152xHQoLarEIBClAgZQEB1JPMmdZMr2XXqQmq3wh+2/iRWnyP2BBDj4FfmNrwiQD4us2vt+w6BaLeb+TW5cNsR7FrJsajgHuBaDtYt7j79oLi3SLeFYBU41mbrJtohOCdYSH4c8+UhudyUxou7p3a+KHeaXV7rtlr1GRtHT4HWyHBpIDo/qM3y01t3rt3WtP7clMbLupd+eKjQSH8lUDfDcC3LJarKlmHlorgomxz83Z1d3Utsfu2KlXVxdQ6U5uBw+h5VJtd36jXjavsdfHMRrOKuzMB6N2quKKDlWr1FLLjYCX6Xxad/t9zeur5/tvh3OIEWkNgRhCg5TpF9q32nJpr9Z63nCTVFeC9MUlF1qEABShAAQpQgAIUoEAtC4yEAwBq+fGp6r779RP+qiK/T6uTCuwaqPw4v7rxlBXTxo9Nqx3XcQtTmo6UMLzYxr6iHYJpvcb+CylcKQ8h57r/jEcBClDAlUB2ScffIfJbV/E2jKPQiWGAC8OVTSfrNGQ3XFZLt/OPNXwyUPyf9TmVXybZgM9t2Tr/aovPRAEKVEig6d7u57I7d50MwRzrwj8t28CGXVZhsm3GVvYZ/CSoXoXAu6bOD35Y+FXDNwr7NL5f9x+7QxV2OZUuRQdn6bSxOxX2bnx/bkrD2blc4RLV4BcIwutUMdOctkmlYWdB5V71ZG426Pn8CDwAzJmiw0A9Q8Wy112VP6eGWoP1y8d3API4gMBynDTRCm9ruaTUiM3t85QmiOM9DGR4AEBJ+mlVntkV4tQL7TVyEhL8vQQ4UYACFKAABShAAQpQYIQKeMN/vbmGaQnIbc92h56eaTvAlqbWhmALDfX/RoU931h10JgJabXjIm40AJXbp3FOiPAyG5g6wEXMgWKIJxfWLcnZToqBSnA+BShAgeoQkFD+zwa9kvwSbMgVsG3thAL0mwVtPE33QvOQFaqsQG5q/SwbSLrAurW15VRSNuPNlTvWvJxKcAalAAWKFpBrkKtb0n11kJWPqODioitWrmB0Bq5doPpeG3Q5MwhxWS7fe3PvlIZbe6c0nZ3ff/RBletaOi3rQds05vcZ/eb81Ib/1/tow825sPfGQHCZtfYVQN9v1ztbtq8+dlm9qVcECwsiR9bt1P0LuQ+d1dvVtHpWlXEfKqJXNXPA++DrMsNeNhqtb9wzD23hIdgdaC1pH1UOOgWQ2PsNBLgXiA5eACdHAlm07+djgW07Xf21w/I/2uP0E0fdYxgKUIACFKAABShAAQoMe4GSvlzVhA47mapA4+Kep+F5X7NG0vwl+mhVPbWhJ/ez3mnNe+puqLP2qiYp4HVPa9guHzZcqKGeb/c3T7NzAtxcd3d3m11bU2m2xNgUoAAFShfIZroeUcgvLVJgOYWk48NQv1HINH1Jp4wbl0IDzkPqtPFj81Obvq4q37Pgoy2nkdTeJy6Xu7qWpBGcMSlAgfgC9poMm+7sfqZhSc8sz/PfZRH+YznNz9AWvvSkiP6OS8dBEf2q9k1A2Brm8v/sndLQaflPvVObvlbYt+ld3Xs17KD7NW+xev/Rm+l0NCiq768DXtwLzSv3HDtepzZt1TOtfqf8vs2H9+7T9M3c3g1/zXUvfzkM838PFWcJcPC69dXofSU6GKJ0yHQjFCC4Xz3vmOzRPbObl3Q9L9cgSLfJKo1end3qrc5updMrH/4DFnml5TjJB8S2LxNGIfHU6inCvQAdHzPEyhB4BJjB10xMOLO2zeWPm4FLbB/IRa/3Mf94D/OvErStKEDvCBEsBArbxw7bb4XWMITcZIu6LTNRgAIUoAAFKEABClCAAkMIeEMsr/nFXIH0BbLqXQfI9QKESHNSHCFBcEOuvuHMnr1Hv0Fhu7lQ2SnaeWiDOMd7Af6gipnWm7RPQ/1fiP8Za4eJAhSgQE0IyGJ0BSI/ti32oyl2uC4Mw6/kpPfS/JTGg6NTN6fYVkmhc9Oa9skH3Reohl+yQI2W00mCJwBvQTrBGZUCFChVIHt35x/rgCMg8n2L9ZzlWkxN1ul3QMOvB4XwD76HJfl84Q/1+fxP8ysb/6+wT+Pnc3s3HNc7peno3LTGA6JT6ncd0LiNpvy3LVH8zmlNW+q+o3fJT208qGdK/butH5+2689M8Bu+15jNXZbT8K8SyOKwEPwZYfgVFRxm65LeNtmCp5ieBOT8ugze13B312+lFel+J0N1T+xd5QVy8GwwHdFZAGJ1RoFD6pHZMlaljQpvPUkhb7ZZWctxkm2DlWfXK1psXj3Q9gZg/rs8tJ/qYfUFgt7fCgr3hWvPhhh+xEKtPwhjkof84XbfUdI1gMY8uERCQaHDUQcYhgIUoAAFKEABClCAAjUjMNwPAKiZB6KmO7qkY7kn+n3bcWZfnNNdEwUmQfHV/8/evYBJUZ75Av+/X3VV9czgGc3GmLjRPWuMu2uOChg1ibl4PO5R87gmcp6wWUDwQuQyQFRCNho1eL+GHEVEgtmViJqIxluUaIwSFRBhphtUYiLeUAQERWCmq/pW3741LlGUy/RM9Vx6/vV833R3Xd763l/NVFfXV1NtpHRXYWD6fHvkHn9T3TXuPHp+cN3QPKLb9KRnfPvmL+x8zmSmCNBmIde7jW0vJBORUShAAQp0j0D9ybmMgcyu+tqsHRLB3pp/uW6SPQbpqq+vghXYQ9FQGFg/3paj2yxwmtZKT05XsDbk9b3yNrc1t6KShTgvBSjQvQKSDV/zyv/jUoE5BZC7APT6uwFoG3dadL/WaCGDdP9zgoU9J4rs1fr5YKZFdIuN7O2FcuFuJ4/fFMvph/MD6+4vDKyblh/oXxMOrJuSH9wwYlsNvjjgGDu44dCd1eKghuO2zRs/FuPlNU7hsLob8oel5+dL6fmpcnRvsVy6K7J2rr7//MICMwTy/9sv2I3stzWJf9La12+5XgLsvEgwyisEF8rS8BXNiYUCvUBgTFH/7uZ1oiH7FhGdtaPlOjIuhfyh+jfx1Y7Mu/08shLYWM0LVbdfXR9+VYfZnxWY3whwl7R39uOnFhgN4AitOzz21ulN++LBep2eQCnrOqTCi7Vs2SC1FhwoQAEKUIACFKAABSjQzwRMP8uX6VZBQD/8WTcT/tFYzNLw+vlOf1a3+Bb2MF3FZYVC8S+FgfWj7eH71ltAm4KqDXF8eyL84uABx+YHpVcgsr8Wi2N1fBduU9jx5grkCd9LzZUF0JN9HV+Oc1KAAhToaQGZisjNBNMEeLIb2nKgRHZacVP6ifxRAw62qO57A3YzxOtvPaLh0wWTvssimqGzH6y1qkVEnvcG+DfIKvSrWw5XFZXBKVAlAVmxvs3L5pZ6nw+GQWS4ribupNBdhz6rjdKg+/5PwuJz2jE3UOsRmtxx+niyhT0HkCkCew2i8m3bqimVnihE5eU7q5Et/37bvPFjFC+vcazYiRCcIO//N/9R1lrtDMQBur59dLx2GqFWBk0Jb8KkRvjZ/NC6TPikdl8WaiU55lEbAnshfY9mEv+u6kPHiy5wrocbPnqs1IEAVsqQC3TGir9aSfdBjwFT+TekeLsrAVIbdZ5vaI3Px3xaH1Nad1cOWIfVV+pM+nagPztdrBjIgbp4/NUs+tDhki9g7MoOz80ZKUABClCAAhSgAAUoUCMCpkbyYBq9QCBV90nt3JE7tSllrVUs24X+hEU0u1B+97n8oLrrSoPqTwwP8w+y34G33VydfKFxHHt4ev/i4PTX8oPrzi6srVscRaVH9CTmIZ0M2dnFXouM+bE8u/WdzgbgchSgAAV6WqCcTo/SNsS3hdWH6hYr+JLkS0uKg+puKOo+3H75sxX+t1DX2rfu0H0agsPTX9X1X+8Vy6s02je1Vr3oifMNYuwUeXrzpqqvjCugAAUSE5B5KPuZ4O6SmC9q5/i1Gvgv2lPCiz4VguVDAoIXAXOFVydf8ltaf/2hKXxKgV4lsBFnbhXg+s40qgjnZmD6vh8su7tn0+oMZv5I951f392cO5j+ToRifAeWHUziqI8LFPRcj1348fG7HmNhz3Aw4/8Bs7pwB6wZeu7HjNv1mnY0VZ7a0ViOowAFKEABClCAAhSgQK0L8AKAWt/C3ZifLH4zKLn4kX7Qr+5/eO44pwPE2nMja+8QMXMLq9I/106Xc8PBDceHR6QP2PEiOx5rj2j4dFE7bQqH+ROKL6VvLpYxx0a4WyI7TU8qDNKlOnKVu86WTBHIBkfMeL+ljbdyToaUUShAgR4SSD/z3moRXCHAhu5ognaGD7DWTogizC2GG2cVBqVH2kED9q7mut/7auNepcPqhu5lNk83ZczV9TdpOxqquc5tsdW1YIy5wG0On9g2jo8UoEDfEmjI5N7ysvnzBGaEFblOIBV+1zE41KKAxToYudazZqRXyF0ii4M1tZgmc6otgQjuf2hG67VWWKKjDMyVadzyd+0L7vLHrHoDb5xFdP4uZ9vJRAGuBs7hfnYnPh8fvbYsMI+i4kEaIthLHZSGAlM7cR7yhr11oev1fEx8Z5eK1m5g51a0AGemAAUoQAEKUIACFKBAjQjoMXSNZMI0eoVA3dLgzRLkQm1M1f7DU2PvtFjYPfVD4RGwGBVZe4VE0a9QxKL8wPQrhYHpR/Xx1+Ggusnh4LpzttX84IYf6rRbi4PqHggHpl/PF8stUVnuh8g1Fhit9Ritn9rpSqs7oaD5THEyuUequxpGpwAFKFB9AQEit9x4j+5f4/9aLFd/jX9dw/7W4lStNxVRWlwYVHdDYXDdl/46NYEn+SMGfEHjTq9rzT9TFnuL5hrf7SA+cd2Nx1oy2y3lbk8gHYagAAV6UED3H5EXfy3A1mCqdVJf1o7f+O+aX+nRg9ukB1etnW2YA8c53tsSXCj6eyEroZ8PerBFXDUFOizgvaT7s7s7PPtfZxRPP9f/Wx75X7u48ai/jv7Ykxt8g9K1+ln9Ip3Uma/lWx2hcKMuy9JhgalRBInvAPBahxdpn9Hqr4L8QwQ702Dv2QNwQwUX5N54kMCZo9v531D5sL4M9+HKF+MSFKAABShAAQpQgAIU6PsC3XhSuu9jMYPdC+inOlufDRbCSvwhfPPul6h4jkoW8AG7p7ZpH13o7y3wz/o4VKy9TiI7bVtFVL5ap8UXDPyLzru/1s/ocp/Qcd16u2ht23ZF25E3ItPcKLxbn0fbTeQLClCAAn1UQFasb3ONXCEiS3sghQZr8Tlr7UQb2cXhwPSa/KD6OYVBDSMLh9cPDg/3P9d2eP1nth464FN24J572kP3adhW3zukca94fDzdHpI+IH+Y94X84PTwwsD0rPzA9EoUS89r3Ama00Fa99D3kG49xtL3iT9Grr63rUCbrp+FAhSoAQFZhbzfvPVF73PBKOO4x2lK8y0k/v7lSJ+z1K5AZOM75Yj9jTjmSC8bnhbfCUz096F2U2ZmtSlweqgdvr/R3N7UWmlxwJuOVQAAEABJREFU9TP5USVgsWDGkwY3TXEw/TvADUcazBhjcONNArPRwo4H0Ki10lLUY6efAucGlS7I+RH/s8cyddBdlf7scLFKDj1Gtme0wfxZt+GsFG7S97Yb9dh5+t8DM/8W+Jmei4mf33hQCjOPNZgxUyDP6u/CibqaSo+tdYXOTGBMUZdloQAFKEABClCAAhSgQL8TqPQAut8BMeHOCfjLg7v0g9pPAEn4O4jRbwb9tPqrlJu6TtiZ02+2OROlQH8RkObcWmvKpwOyCD04CLAvbDTS2vIcW44WS1kWuOVonu+Ubi8gPytvNk/bVhtShVmujnfKdl7RwRMQk0WEuXrm8yxN4Z+09mRZLRYXpJeGr/RkI7huClCgOgIyD2W3eevT3mfCU1IpGaX7rjkQWVudtTFqDwus0e37C8faEV5jfrjXnGvp4fZw9RTookD9UoHM1yB6yKQ/Ky4QwH7NIromgug5BrPEwt6swcZpqM78178u1l4yEcpxu9pf8EclAuM3GTh36BJdueh0L92GZ5UR/V438CKBPCYo3ydwdRvHz7GojPJjFnYsYDtzgYc2D6+mUIovQImfs1KAAhSgAAUoQAEKUKDfCZh+lzET7jYBd89ghohMQZIXAaB/DCKY5Rn3B/Ls1nf6R8bMkgIU6G8CfnPhRT0I0fcIrOoluXvajs/qycijrcVxerJxqABnbauRtd8RHS+wR+s8++u8Ka29obxlUjLMXR4+3RsawzZQgALVE9AutHxqWe5h168/W8pyEoy5XNf2rlaWPi6g7zXrYeQ6sTLEbRgw2V2ef1QWIOzjabH5FFCBM7e6SF2tTzr3Pfu6YBVKToBbgU2vgkOnBMowjwDyBJIZ/kbDHKD1i1q/qjV+Ho/TzaSvOleKArm9gH3iuxV0LgKXogAFKEABClCAAhSgQB8X0HPvfTwDNr/XCsgClNzG3BwBLtZGtmrtcukHASIRM8etHzBFmrfGt3jtBykzRQpQoL8KuNlgkWPsudrhvq6/GnQpb8E6m3JOc5cF8XexdikUF6YABfqOgCx5d4u3Itfit+Qu8Dz3IAiuFCA+biz1nSzYUt1mJdv+lQ7mSneP1CF+SzDFWx48Kws3bqUOBWpJII8xLxtIk+ZU1lpRqc7MsnRffOpWYCr3mZ0GHpNLozwesL31IrQ/RUjdAgwtdDpFLkgBClCAAhSgAAUoQIE+LmD6ePvZ/F4uIPFFAIVgJkQu06Z29b/ZNURNlyIEt5Y8ewFP/NX0dmZyFKDAhwRSLfkHRWSS7v/e+NBoPt2NgACbxcpVfq7tj7uZlZMpQIEaFojvFuVnwvNLdTLQivzICh7X/cPbNZxyn09Nt896TeLRCHJe5GOQn82dL0+1btBxLBSoWYEymu7U3/1faIJ5rR0t1ZjvRQ/2rDcxNKhG8P4UM8CkNw0k/iqGXnaeRzYbROcDY1b3p+3BXClAAQpQgAIUoAAFKPBRAfPREXxNgaQFZCUKngmmQWSsfuh/qfPxa3rJ+ETIVK/B/0H9kuDNms6UyVGAAhT4iICfDeaZyH5P3yP+8pFJfLljgbVWZJzrBLPj99gdz8KxFKBAfxKoXxys8TPBtCJS3xVrR+px91Wa/wtaWXqPwEsiMk2Mc5rnuMPT2eA6HveDQz8S0I533S9JfNv4qGNpJz7XqxZmYh4TeLyZEG0Z7m/1+H2ahustdy55x8CeW8akh7RNLBSgAAUoQAEKUIACFOjXArwAoF9v/u5LXppR9DLBPXrSa5SudaXWykuNLiGQd/Uk7emeE14rT2/eVKNpMi0KUIACuxRILc8/qp1WvBPALpV0osU6Y/Cv+p76K31vzekYFgpQgALtAgLYPTKtG9zl+Uc8E1yknczHOCnzLYEsap+BP3pCoCCCxx0jQ4Kyf5SbD85zW9p+x6/66olNwXX2tECICa95cCZpO/6kdfcl2TneNpAfAm8/nmzY/h5tTC5C9FOBmY6eHzYbmCllbPxlzzeFLaAABShAAQpQgAIUoEDPC5iebwJb0F8ERE9KuplgsXX8k0XkSc07r7XDpQZnLGtOL1iD0V5jME87cor6moUCFKBAvxRof4/QTisRc4oCxBeKRfrIsr3An7Qzb3Tq5HBh7LX9JL6iAAUo8IFAfFwZdzKnluUe8LLB0Tbl/qNAfibAMq3rtfK48wOuJJ+VNNhaiKyAmMvEMV92G8PjUy3BvXs+t3mTrAS/j1qBWPqrgNg8xr7kwzkJkAyw678HnZ5QkbV64uuHZTTdDUzl8WVCqh+EmZSPMP7H+r5yvo5bp9Vq7e6yUWAuKcOZq9u4BA4UoAAFKEABClCAAhSgAPRzEBUo0L0C6ebNL7vW/5au9SqtHb3dvc5aO0U/HG8VwVy4qX/19YSgLAA/pNbO5mUmFKBAFwS8llyzTdkh2nkyT8P09wvFlGBbkd8ai7NSzbmHZCp48nobCx8pQIEOCaSXbf2zlw3ODeq8442Y063gMl3wYa1rtLJ0XWCNvm89CMElRnCqZ9Jf9zO5C73mXIvwOL/ruoxQUwIhxr3mAUMFuBXAFq07KkmMKwDymAM7qowJc8ChqgIRPnWNgRmtK3lca3cdq+p5FHnGQMZFcKYDY3hxm+KzUIACFKAABShAAQpQIBYw8Q9WCnS3gGTfe89rDa80jnOmnih7bvfrr5059IRrfFX8JNemz/aXtr5QO5kxEwpQgALJCKSX5f9c9Mz3IeZajdimtT+XHESuLvpmtLs8fLo/QzB3ClCg6wKNi7e8m8rk5nsHhpcXS84ZsNHxjnFG6H7mTo2+WStLBwUssBGw94pgVOzowTlTXa9wM+EfpHkTLTvoyNneFxDIJ95/1j9+5tG0KkLDvxs4EwBZi48NXR4RCszl+nd6RgkTHgOHbhAYWi7j7fkWzigDGQvIn1HdYYvAXGzhDXv/7g7s/AcHClCAAhSgAAUoQAEKfEjAfOg5n1KgWwVkFfJuc9ujXuMeX7EiN+rK404e/Yyuzz5aauN1XkSeQgpHe9nw1vgiiNpIi1lQgAIUSF5gwJK29fF/T8LIGRo9/u+wSB/7U7GinUsiZrJnggtjj/6UPHOlAAWqKyDzUB7wvO5nlxdeSLW03e5ngmF+NtzTMeZkEcyC4GVtwVatea39bf+rKW9X4s8nBd0nxx6vCeQmJ2W+uaEu3N/P5od4mfCXvjpKpnVD7LrdknxBgQ4KWNj9OjhrDc12+ntljLvNomlf/bu6QBOL7w4Y73MAfdGJUtRltFMYd6ThHBhh/CVA0xs6Lv4b1ockio2/xi9eTyW1BJQSbENn8hBtAyppczxvJ/b98VcsjFujHfKzLdJH6HY9T1sbb4OcPnYini71QYkNA335lgDT6iH/oNv4MuB7r+q4LpZI22aLGqSCauLfBV2EhQIUoAAFKEABClCAAr1TgBcA9M7t0q9aJQs2tPqNwTl60uMUQO7XD3Ot+MjQx1/GHwwXiTGT3cbg2PTS8JU+ng+bTwEKUKDbBPyW4C7PT31ZV3iH1vhCAH2o+bIZkAfgyEleJnezNLefsAUHClCAAtUWSLXkHtQO7bHegeHB4jpf1+PyCVpnaa9L/B+0zwtkk7ZBO0r0Z00X+56m94LWRwW4WWDO1X3yP3ufDw/0skFTallu/n6LEXdEgQMFkhJowOx9korV1+JEaLrconS0wJ6t9U5t/0Ktccdx/E8C+nSHJT5v8LpOWQzIPIFc4MI9KsLGUwOMW4PEB79VT6DNEWBqJVWXmQmU9dgOPTbEbaikzfG8gDyLLg1nbtXtelUjGg41kO9qzBmAPARgudb4Yo9dbVudBbFZvB2b9cUjApllYEZZuIdFmDC5DU3xnRV1UtdLBPsHqXC7CqJ7gHzY9bUzAgUoQAEKUIACFKAABaojYKoTllEpUJmALEApnc3/vuiacZHY4SLypEaIr1LXB/Tl+qqImWhhT3NbcjPjPPtyMmw7BShAgZ4QkCWtK7067/uAjAMQd8joQ82WlSKYXBDne15zsKRms2RiFKBArxaQeSh4S9uyXja8xf18ONH3nREwzvBIouFizCQrmAnBfE0ivnV3LVwQ8Jrm9KSITNf8xjiCYSLO8EKUOlUNxnvZ3Ix4n6wuZc2ZhQJVESij+I9VCdxngp69OsLEmyO8M9LCGWERDbewwyyiYXri6jSBaMe7udBAtBM40vGi1eo8Ructn6qdzdcUMOZF7ceNqpPyyLYyJt4RYcIVldQyJtwCTOrRi1jLaPpFVGG7gQktSTi+h/hOD00PRth4toWcatu3LXS7xbV9O44QyL9rvVS37eh4e79fodvX6HxWt28Ub99xZYyfB4zZmES7to8xcUGECVdq7fC21e16v27XrtyxYvsm8BUFKEABClCAAhSgAAUSFjAJx2M4CnRJYMDStnXpTP4Bt77hJDjOKD0J9wbQpZA9tLC8Z8T8pOg6X3EzuVnpbP4lASJwoAAFKECBTgnI4i3vetngTs8JjzQGUwHEt2LWh9oo+h6R0/e8aV596n+7mfA/98i0bqiNzJgFBSjQ1wXiTm+Jv5alpW2FHqfPjy9q9U34fa8xHOIVwoO8BrOfkzLfBszlBu3/3Rn/R26vTdsAayD4HcRcCuOMiBz8nReF/8tPhye4Jpis+c1OZfLzvUzb8j1WtL7daxNhw/qSgHZK7765Hrzndj9Xf5hjagkY95p2rj4FTHxAH+/UztZfRtj7sgifvLKMpl/G44CmB3X6QmD8K/qaHbG9/lcj/nqA8Zt02z4PTHhSa9yBfifQdHuEDddF2PviMsb/h25LHTdJ64SHgfF/BCbq388kHhf3+u3LBlKAAhSgAAUoQAEK9DYBPf/R25rE9lAAkIUbt/rNbXd4mWB/iAyzgscBxLeJ04feWQTxLVElq6272PNSB2rH/yXxBQ3Cjn8lYaEABSjQdQHdn1ppRs5tCS+WlPmGEblHo76ltS9fYLUWkHslJf/XzQRTZFHr25pnX84HHChAgdoWiPdR0oyiLEAoK9EqC3NvpZbl7vezuQvcbHCSnw3/p+eEDUilDnEcc4oYMxaQ6wS4RevTWhfp66x2wsednSv1cfW2aoE1Ov1dAPGtn3dV407895cDXofgRa3PxVWXf1os/iCCWSJ2mhUzHkaGSMoM9uo+We9mw8/6mfBEP5O7yG9pu72uOVwtK9AmixG05wVoM7QFLBRITMDEv8u7jbYFo+Pf/d3OV/Mz7DhB/bscWgbiuuMZOLYvC0zVY9942+reuy+nwbZTgAIUoAAFKEABClCgFwnwAoBetDHYlB0L+JngTt+rP0V/WU/Vk3qX6Um9J7Tmdjx3t48tCWS5GLneCsZ7rjnRy2rH1LNb3+n2lnCFFKAABfqRgLcsl0l9OhhuHed03QdP1/eHl/tQ+pG29w0Bfm6MPd1z9hrhLgsW6uuoD+XAplKAAhTYqYB2pOf8Za3Pp5pz93ktuVl+Npiix8jf0/o11wmPaT9mNtqRA8kAAAiYSURBVDjJGu9bRjBiW7UGIy1krAZu2lU1Ot+2ZUxKhsO4p3gar71mw695y8PjvEw41svkJ6czuZl+S3Cvp+8bsvjNQOOyUKBbBQT2GV3hLTuot+m4J7RmAXkFHNoF+IMCFKAABShAAQpQgAIUoAAFui6gfapdD8IIFKiiQHtoWfLuFjcbLvAODKcWHTNcHBwPOOcLZGn7DN38wwLrBZgZCU4oi/3Wej84z88Ev5Klbet0vE7u5gZxdRSgAAX6oYDMRz7d3PboRgnOt8Yeb0Qma8f6c72aQrAOBhfBSX3TjcJz3Zb8I9L8Vm+5qK1X07FxFKBAbQhIfPeA+Ji5OVydbtmyym0Jn9pW61rCx/1sMM/Phrfvqur8j2t9f7llwUK/eeuLovHiWhtKzKKWBAoo31eEnPPx6k70IMMc4Nt6YkY/39ZS1p3OhQtSgAIUoAAFKEABClCAAhSgQAIC+jkzgSgMQYGqCWwfWOah3NCcW+s2h0/72bYrvWxwZNmX/cSYswzsvdrzvlZE3hHBFl2yoLWz/02poRAv3wbIJu1Qijv2F+vjRZ5vvuh/PvxbLxuOr8uEf9D6+n6Lwf8mAgcKUIACPSOwbzNy6eb8y24mmOalP3mUMc4JBnKfAPH3hcad6/E+vScaF8Ei1BW/o215AkaGeI3hfn5LeLm/rPV5WQF9j9GpLBSgAAUoQAEK1LDApDzQ1PrxOmZzG5rWhZjweh5Nq2oYoILUOCsFKEABClCAAhSgAAUoQAEKJCFgkgjCGBSomkAHAtcvCd70WnKz3Wx+iO+EByJljovEDAfkQrHyM+10ma3PH/rvuggiLR+rkCUQ/C6eR+efayEz9fVPtONmrDg40WvwD9YO/6/4mfBSWZJrji9EAAcKUIACFOh1AvHtnd2WtkfcbHBKZOxXdJ8+XgQ/1/qkPl+tDS5qrWYp6fvHG7q+p6zgP0XsZBHn/+h7yLHxLahlAUrVXDljU4ACFKAABShAgT4rwIZTgAIUoAAFKEABClCAAhSgQCICvAAgEUYGqZZApXGlGTlvaVs23ZL7rZ8NrvGWBz/QTpezPCd1Wlyta0/1TGr4R6s10QjPc9rncT8Tjk5ngybt7L/KXx7O9ZqDJfL05k3gQAEKUIACfUog3ZJfpe8Bc9zGcIILjBSR70JkGAx+DMh9AJ7Xmtfa6SJAUQQva9wHtV6tgU4rW/lu2WKkr+v1svmbvEzbch3PQgEKUIACFKAABSiwCwFOogAFKEABClCAAhSgAAUoQIFkBHgBQDKOjFIdgcSiSvPWjXFNLw1f0ccXP1rjTiJZ0rZex2+U+ehSZ1BijWYgClCAAhRIREAWoCSZ8HU3Eyz2M8HdXkt4lbdn8B3PCQd7rWEj0qmDHcecZBz5ARxzmYhMFyC+Y8D2VeRG6HQYc4FjzL8Y437dbQ33eCkfHuw1BkO8THC+lw3vqM8Gi+qy4WuyAGEiCTAIBShAAQpQgAIUqH0BZkgBClCAAhSgAAUoQAEKUIACCQnwAoCEIBmmGgKMSQEKUIACFEheQIBI4osCmlGUVcj7z7T+KdWce8htDn7qN+cu1I78SdqR/42P1UwwMZ7ut+QuT7Xkfuu2bH0qXv4LK1FojxfHBWzyLWZEClCAAhSgAAUoUOsCzI8CFKAABShAAQpQgAIUoAAFkhLgBQBJSTJO8gKMSAEKUIACFKAABShAAQpQgAIUoEDtCzBDClCAAhSgAAUoQAEKUIACFEhMgBcAJEbJQEkLMB4FKEABClCAAhSgAAUoQAEKUIACtS/ADClAAQpQgAIUoAAFKEABClAgOQFeAJCcJSMlK8BoFKAABShAAQpQgAIUoAAFKEABCtS+ADOkAAUoQAEKUIACFKAABShAgQQFeAFAgpgMlaQAY1GAAhSgAAUoQAEKUIACFKAABShQ+wLMkAIUoAAFKEABClCAAhSgAAWSFOAFAElqMlZyAoxEAQpQgAIUoAAFKEABClCAAhSgQO0LMEMKUIACFKAABShAAQpQgAIUSFSAFwAkyslgSQkwDgUoQAEKUIACFKAABShAAQpQgAK1L8AMKUABClCAAhSgAAUoQAEKUCBZAV4AkKwnoyUjwCgUoAAFKEABClCAAhSgAAUoQAEK1L4AM6QABShAAQpQgAIUoAAFKECBhAV4AUDCoAyXhABjUIACFKAABShAAQpQgAIUoAAFKFD7AsyQAhSgAAUoQAEKUIACFKAABZIW4AUASYsyXtcFGIECFKAABShAAQpQgAIUoAAFKECB2hdghhSgAAUoQAEKUIACFKAABSiQuAAvAEiclAG7KsDlKUABClCAAhSgAAUoQAEKUIACFKh9AWZIAQpQgAIUoAAFKEABClCAAskL8AKA5E0ZsWsCXJoCFKAABShAAQpQgAIUoAAFKECB2hdghhSgAAUoQAEKUIACFKAABShQBQFeAFAFVIbsigCXpQAFKEABClCAAhSgAAUoQAEKUKD2BZghBShAAQpQgAIUoAAFKEABClRDgBcAVEOVMTsvwCUpQAEKUIACFKAABShAAQpQgAIUqH0BZkgBClCAAhSgAAUoQAEKUIACVRHgBQBVYWXQzgpwOQpQgAIUoAAFKEABClCAAhSgAAVqX4AZUoACFKAABShAAQpQgAIUoEB1BHgBQHVcGbVzAlyKAhSgAAUoQAEKUIACFKAABShAgdoXYIYUoAAFKEABClCAAhSgAAUoUCUBXgBQJViG7YwAl6EABShAAQpQgAIUoAAFKEABClCg9gWYIQUoQAEKUIACFKAABShAAQpUS4AXAFRLlnErF+ASFKAABShAAQpQgAIUoAAFKEABCtS+ADOkAAUoQAEKUIACFKAABShAgaoJ8AKAqtEycKUCnJ8CFKAABShAAQpQgAIUoAAFKECB2hdghhSgAAUoQAEKUIACFKAABShQPYH/AgAA//9IY5uvAAAABklEQVQDAFEjqE2Ra/DcAAAAAElFTkSuQmCC"/>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209178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nvan 1"/>
          <p:cNvSpPr txBox="1">
            <a:spLocks/>
          </p:cNvSpPr>
          <p:nvPr/>
        </p:nvSpPr>
        <p:spPr>
          <a:xfrm>
            <a:off x="0"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tr-TR" sz="4800" dirty="0" smtClean="0">
                <a:solidFill>
                  <a:srgbClr val="FF0000"/>
                </a:solidFill>
                <a:effectLst>
                  <a:outerShdw blurRad="38100" dist="38100" dir="2700000" algn="tl">
                    <a:srgbClr val="000000">
                      <a:alpha val="43137"/>
                    </a:srgbClr>
                  </a:outerShdw>
                </a:effectLst>
              </a:rPr>
              <a:t>Yükseköğretimde Buluş süreçleri</a:t>
            </a:r>
            <a:endParaRPr lang="tr-TR" sz="4800" dirty="0">
              <a:solidFill>
                <a:srgbClr val="FF0000"/>
              </a:solidFill>
              <a:effectLst>
                <a:outerShdw blurRad="38100" dist="38100" dir="2700000" algn="tl">
                  <a:srgbClr val="000000">
                    <a:alpha val="43137"/>
                  </a:srgbClr>
                </a:outerShdw>
              </a:effectLst>
            </a:endParaRPr>
          </a:p>
        </p:txBody>
      </p:sp>
      <p:sp>
        <p:nvSpPr>
          <p:cNvPr id="15" name="Metin kutusu 14"/>
          <p:cNvSpPr txBox="1"/>
          <p:nvPr/>
        </p:nvSpPr>
        <p:spPr>
          <a:xfrm>
            <a:off x="2736324" y="2041687"/>
            <a:ext cx="1896673" cy="1754326"/>
          </a:xfrm>
          <a:prstGeom prst="rect">
            <a:avLst/>
          </a:prstGeom>
          <a:noFill/>
        </p:spPr>
        <p:txBody>
          <a:bodyPr wrap="none" rtlCol="0">
            <a:spAutoFit/>
          </a:bodyPr>
          <a:lstStyle/>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MAKALE</a:t>
            </a:r>
          </a:p>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İLK SUNUŞ</a:t>
            </a:r>
          </a:p>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SERGİ</a:t>
            </a:r>
          </a:p>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FUAR</a:t>
            </a:r>
          </a:p>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SATIŞ</a:t>
            </a:r>
          </a:p>
          <a:p>
            <a:pPr marL="285750" indent="-285750">
              <a:buFont typeface="Arial" panose="020B0604020202020204" pitchFamily="34" charset="0"/>
              <a:buChar char="•"/>
            </a:pPr>
            <a:r>
              <a:rPr lang="tr-TR" dirty="0" smtClean="0">
                <a:solidFill>
                  <a:srgbClr val="92D050"/>
                </a:solidFill>
                <a:latin typeface="Arial Black" panose="020B0A04020102020204" pitchFamily="34" charset="0"/>
              </a:rPr>
              <a:t>REKLAM</a:t>
            </a:r>
            <a:endParaRPr lang="tr-TR" dirty="0">
              <a:solidFill>
                <a:srgbClr val="92D050"/>
              </a:solidFill>
              <a:latin typeface="Arial Black" panose="020B0A04020102020204" pitchFamily="34" charset="0"/>
            </a:endParaRPr>
          </a:p>
        </p:txBody>
      </p:sp>
      <p:pic>
        <p:nvPicPr>
          <p:cNvPr id="24" name="Resim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028" y="3634360"/>
            <a:ext cx="2289372" cy="984028"/>
          </a:xfrm>
          <a:prstGeom prst="rect">
            <a:avLst/>
          </a:prstGeom>
        </p:spPr>
      </p:pic>
      <p:cxnSp>
        <p:nvCxnSpPr>
          <p:cNvPr id="21" name="Düz Ok Bağlayıcısı 20"/>
          <p:cNvCxnSpPr/>
          <p:nvPr/>
        </p:nvCxnSpPr>
        <p:spPr>
          <a:xfrm>
            <a:off x="2158352" y="4126374"/>
            <a:ext cx="278628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7264400" y="4126374"/>
            <a:ext cx="2659348"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2212760" y="4310808"/>
            <a:ext cx="2537874" cy="707886"/>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HOŞGÖRÜ SÜRESİ</a:t>
            </a:r>
          </a:p>
          <a:p>
            <a:pPr algn="ctr"/>
            <a:r>
              <a:rPr lang="tr-TR" sz="2000" dirty="0" smtClean="0">
                <a:latin typeface="Arial" panose="020B0604020202020204" pitchFamily="34" charset="0"/>
                <a:cs typeface="Arial" panose="020B0604020202020204" pitchFamily="34" charset="0"/>
              </a:rPr>
              <a:t>(</a:t>
            </a:r>
            <a:r>
              <a:rPr lang="tr-TR" sz="2000" b="1" dirty="0" smtClean="0">
                <a:solidFill>
                  <a:srgbClr val="FF0000"/>
                </a:solidFill>
                <a:latin typeface="Arial" panose="020B0604020202020204" pitchFamily="34" charset="0"/>
                <a:cs typeface="Arial" panose="020B0604020202020204" pitchFamily="34" charset="0"/>
              </a:rPr>
              <a:t>12 AY</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
        <p:nvSpPr>
          <p:cNvPr id="34" name="Metin kutusu 33"/>
          <p:cNvSpPr txBox="1"/>
          <p:nvPr/>
        </p:nvSpPr>
        <p:spPr>
          <a:xfrm>
            <a:off x="7422628" y="4293806"/>
            <a:ext cx="2313454" cy="707886"/>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RÜÇHAN SÜRESİ</a:t>
            </a:r>
          </a:p>
          <a:p>
            <a:pPr algn="ctr"/>
            <a:r>
              <a:rPr lang="tr-TR" sz="2000" dirty="0" smtClean="0">
                <a:latin typeface="Arial" panose="020B0604020202020204" pitchFamily="34" charset="0"/>
                <a:cs typeface="Arial" panose="020B0604020202020204" pitchFamily="34" charset="0"/>
              </a:rPr>
              <a:t>(</a:t>
            </a:r>
            <a:r>
              <a:rPr lang="tr-TR" sz="2000" b="1" dirty="0" smtClean="0">
                <a:solidFill>
                  <a:srgbClr val="FF0000"/>
                </a:solidFill>
                <a:latin typeface="Arial" panose="020B0604020202020204" pitchFamily="34" charset="0"/>
                <a:cs typeface="Arial" panose="020B0604020202020204" pitchFamily="34" charset="0"/>
              </a:rPr>
              <a:t>12 AY</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pic>
        <p:nvPicPr>
          <p:cNvPr id="28" name="Resim 27"/>
          <p:cNvPicPr>
            <a:picLocks noChangeAspect="1"/>
          </p:cNvPicPr>
          <p:nvPr/>
        </p:nvPicPr>
        <p:blipFill>
          <a:blip r:embed="rId4">
            <a:extLst>
              <a:ext uri="{BEBA8EAE-BF5A-486C-A8C5-ECC9F3942E4B}">
                <a14:imgProps xmlns:a14="http://schemas.microsoft.com/office/drawing/2010/main">
                  <a14:imgLayer r:embed="rId5">
                    <a14:imgEffect>
                      <a14:backgroundRemoval t="0" b="100000" l="3383" r="97886">
                        <a14:foregroundMark x1="12685" y1="9091" x2="12685" y2="9091"/>
                        <a14:foregroundMark x1="19239" y1="14205" x2="19239" y2="14205"/>
                        <a14:foregroundMark x1="31712" y1="11648" x2="31712" y2="11648"/>
                        <a14:foregroundMark x1="44186" y1="12784" x2="44186" y2="12784"/>
                        <a14:foregroundMark x1="55814" y1="16193" x2="55814" y2="16193"/>
                        <a14:foregroundMark x1="63425" y1="14205" x2="63425" y2="14205"/>
                        <a14:foregroundMark x1="72727" y1="11932" x2="72727" y2="11932"/>
                        <a14:foregroundMark x1="80761" y1="12216" x2="80761" y2="12216"/>
                        <a14:foregroundMark x1="91121" y1="11648" x2="91121" y2="11648"/>
                        <a14:foregroundMark x1="74207" y1="51420" x2="74207" y2="51420"/>
                        <a14:foregroundMark x1="45666" y1="62784" x2="45666" y2="62784"/>
                        <a14:foregroundMark x1="48837" y1="64489" x2="48837" y2="64489"/>
                        <a14:foregroundMark x1="44397" y1="70455" x2="44397" y2="70455"/>
                        <a14:backgroundMark x1="56448" y1="14205" x2="56448" y2="14205"/>
                        <a14:backgroundMark x1="73150" y1="9375" x2="73150" y2="9375"/>
                      </a14:backgroundRemoval>
                    </a14:imgEffect>
                  </a14:imgLayer>
                </a14:imgProps>
              </a:ext>
            </a:extLst>
          </a:blip>
          <a:stretch>
            <a:fillRect/>
          </a:stretch>
        </p:blipFill>
        <p:spPr>
          <a:xfrm>
            <a:off x="9475020" y="3128193"/>
            <a:ext cx="2186942" cy="1627492"/>
          </a:xfrm>
          <a:prstGeom prst="rect">
            <a:avLst/>
          </a:prstGeom>
        </p:spPr>
      </p:pic>
      <p:sp>
        <p:nvSpPr>
          <p:cNvPr id="14" name="Metin kutusu 13"/>
          <p:cNvSpPr txBox="1"/>
          <p:nvPr/>
        </p:nvSpPr>
        <p:spPr>
          <a:xfrm>
            <a:off x="5352873" y="2207760"/>
            <a:ext cx="1814920" cy="707886"/>
          </a:xfrm>
          <a:prstGeom prst="rect">
            <a:avLst/>
          </a:prstGeom>
          <a:noFill/>
        </p:spPr>
        <p:txBody>
          <a:bodyPr wrap="none" rtlCol="0">
            <a:spAutoFit/>
          </a:bodyPr>
          <a:lstStyle/>
          <a:p>
            <a:pPr algn="ctr"/>
            <a:r>
              <a:rPr lang="tr-TR" sz="2000" b="1" dirty="0" smtClean="0">
                <a:latin typeface="Arial" panose="020B0604020202020204" pitchFamily="34" charset="0"/>
                <a:cs typeface="Arial" panose="020B0604020202020204" pitchFamily="34" charset="0"/>
              </a:rPr>
              <a:t>YURTİÇİ </a:t>
            </a:r>
          </a:p>
          <a:p>
            <a:pPr algn="ctr"/>
            <a:r>
              <a:rPr lang="tr-TR" sz="2000" b="1" dirty="0" smtClean="0">
                <a:latin typeface="Arial" panose="020B0604020202020204" pitchFamily="34" charset="0"/>
                <a:cs typeface="Arial" panose="020B0604020202020204" pitchFamily="34" charset="0"/>
              </a:rPr>
              <a:t>BAŞVURUSU</a:t>
            </a:r>
            <a:endParaRPr lang="tr-TR" sz="2000" b="1" dirty="0">
              <a:latin typeface="Arial" panose="020B0604020202020204" pitchFamily="34" charset="0"/>
              <a:cs typeface="Arial" panose="020B0604020202020204" pitchFamily="34" charset="0"/>
            </a:endParaRPr>
          </a:p>
        </p:txBody>
      </p:sp>
      <p:sp>
        <p:nvSpPr>
          <p:cNvPr id="17" name="Metin kutusu 16"/>
          <p:cNvSpPr txBox="1"/>
          <p:nvPr/>
        </p:nvSpPr>
        <p:spPr>
          <a:xfrm>
            <a:off x="9661031" y="2196731"/>
            <a:ext cx="1814920" cy="707886"/>
          </a:xfrm>
          <a:prstGeom prst="rect">
            <a:avLst/>
          </a:prstGeom>
          <a:noFill/>
        </p:spPr>
        <p:txBody>
          <a:bodyPr wrap="none" rtlCol="0">
            <a:spAutoFit/>
          </a:bodyPr>
          <a:lstStyle/>
          <a:p>
            <a:pPr algn="ctr"/>
            <a:r>
              <a:rPr lang="tr-TR" sz="2000" b="1" dirty="0" smtClean="0">
                <a:latin typeface="Arial" panose="020B0604020202020204" pitchFamily="34" charset="0"/>
                <a:cs typeface="Arial" panose="020B0604020202020204" pitchFamily="34" charset="0"/>
              </a:rPr>
              <a:t>YURTDIŞI </a:t>
            </a:r>
          </a:p>
          <a:p>
            <a:pPr algn="ctr"/>
            <a:r>
              <a:rPr lang="tr-TR" sz="2000" b="1" dirty="0" smtClean="0">
                <a:latin typeface="Arial" panose="020B0604020202020204" pitchFamily="34" charset="0"/>
                <a:cs typeface="Arial" panose="020B0604020202020204" pitchFamily="34" charset="0"/>
              </a:rPr>
              <a:t>BAŞVURUSU</a:t>
            </a:r>
            <a:endParaRPr lang="tr-TR" sz="2000" b="1" dirty="0">
              <a:latin typeface="Arial" panose="020B0604020202020204" pitchFamily="34" charset="0"/>
              <a:cs typeface="Arial" panose="020B0604020202020204" pitchFamily="34" charset="0"/>
            </a:endParaRPr>
          </a:p>
        </p:txBody>
      </p:sp>
      <p:pic>
        <p:nvPicPr>
          <p:cNvPr id="18" name="Resim 17"/>
          <p:cNvPicPr>
            <a:picLocks noChangeAspect="1"/>
          </p:cNvPicPr>
          <p:nvPr/>
        </p:nvPicPr>
        <p:blipFill>
          <a:blip r:embed="rId6"/>
          <a:stretch>
            <a:fillRect/>
          </a:stretch>
        </p:blipFill>
        <p:spPr>
          <a:xfrm>
            <a:off x="198452" y="2362681"/>
            <a:ext cx="1817996" cy="1869571"/>
          </a:xfrm>
          <a:prstGeom prst="rect">
            <a:avLst/>
          </a:prstGeom>
        </p:spPr>
      </p:pic>
      <p:sp>
        <p:nvSpPr>
          <p:cNvPr id="19" name="Metin kutusu 18"/>
          <p:cNvSpPr txBox="1"/>
          <p:nvPr/>
        </p:nvSpPr>
        <p:spPr>
          <a:xfrm>
            <a:off x="308192" y="4416917"/>
            <a:ext cx="1598515" cy="584775"/>
          </a:xfrm>
          <a:prstGeom prst="rect">
            <a:avLst/>
          </a:prstGeom>
          <a:noFill/>
        </p:spPr>
        <p:txBody>
          <a:bodyPr wrap="none" rtlCol="0">
            <a:spAutoFit/>
          </a:bodyPr>
          <a:lstStyle/>
          <a:p>
            <a:r>
              <a:rPr lang="tr-TR" sz="3200" b="1" dirty="0">
                <a:latin typeface="Arial" panose="020B0604020202020204" pitchFamily="34" charset="0"/>
                <a:cs typeface="Arial" panose="020B0604020202020204" pitchFamily="34" charset="0"/>
              </a:rPr>
              <a:t>BULUŞ</a:t>
            </a:r>
          </a:p>
        </p:txBody>
      </p:sp>
    </p:spTree>
    <p:extLst>
      <p:ext uri="{BB962C8B-B14F-4D97-AF65-F5344CB8AC3E}">
        <p14:creationId xmlns:p14="http://schemas.microsoft.com/office/powerpoint/2010/main" val="329106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1"/>
            <a:ext cx="10515600" cy="1325563"/>
          </a:xfrm>
        </p:spPr>
        <p:txBody>
          <a:bodyPr/>
          <a:lstStyle/>
          <a:p>
            <a:pPr>
              <a:defRPr sz="3600" b="1">
                <a:solidFill>
                  <a:srgbClr val="003366"/>
                </a:solidFill>
              </a:defRPr>
            </a:pPr>
            <a:r>
              <a:rPr dirty="0" err="1"/>
              <a:t>Bilginin</a:t>
            </a:r>
            <a:r>
              <a:rPr dirty="0"/>
              <a:t> </a:t>
            </a:r>
            <a:r>
              <a:rPr dirty="0" err="1"/>
              <a:t>Korunması</a:t>
            </a:r>
            <a:r>
              <a:rPr dirty="0"/>
              <a:t> </a:t>
            </a:r>
            <a:r>
              <a:rPr dirty="0" err="1"/>
              <a:t>ve</a:t>
            </a:r>
            <a:r>
              <a:rPr dirty="0"/>
              <a:t> </a:t>
            </a:r>
            <a:r>
              <a:rPr dirty="0" err="1"/>
              <a:t>Değere</a:t>
            </a:r>
            <a:r>
              <a:rPr dirty="0"/>
              <a:t> </a:t>
            </a:r>
            <a:r>
              <a:rPr dirty="0" err="1"/>
              <a:t>Dönüşmesi</a:t>
            </a:r>
            <a:endParaRPr dirty="0"/>
          </a:p>
        </p:txBody>
      </p:sp>
      <p:sp>
        <p:nvSpPr>
          <p:cNvPr id="3" name="Content Placeholder 2"/>
          <p:cNvSpPr>
            <a:spLocks noGrp="1"/>
          </p:cNvSpPr>
          <p:nvPr>
            <p:ph idx="1"/>
          </p:nvPr>
        </p:nvSpPr>
        <p:spPr>
          <a:xfrm>
            <a:off x="0" y="1355834"/>
            <a:ext cx="12192000" cy="3741420"/>
          </a:xfrm>
        </p:spPr>
        <p:txBody>
          <a:bodyPr>
            <a:normAutofit/>
          </a:bodyPr>
          <a:lstStyle/>
          <a:p>
            <a:pPr algn="just"/>
            <a:r>
              <a:rPr lang="tr-TR" dirty="0" smtClean="0"/>
              <a:t>Üniversiteler bilgi </a:t>
            </a:r>
            <a:r>
              <a:rPr lang="tr-TR" dirty="0"/>
              <a:t>üretimi ve paylaşımı, araştırma faaliyetleri ve insan </a:t>
            </a:r>
            <a:r>
              <a:rPr lang="tr-TR" dirty="0" smtClean="0"/>
              <a:t>kaynağı geliştirme </a:t>
            </a:r>
            <a:r>
              <a:rPr lang="tr-TR" dirty="0"/>
              <a:t>süreçleriyle </a:t>
            </a:r>
            <a:r>
              <a:rPr lang="tr-TR" dirty="0" err="1"/>
              <a:t>inovasyon</a:t>
            </a:r>
            <a:r>
              <a:rPr lang="tr-TR" dirty="0"/>
              <a:t> ekosisteminin temel aktörleridir. </a:t>
            </a:r>
            <a:r>
              <a:rPr lang="tr-TR" dirty="0" smtClean="0"/>
              <a:t>Üniversitelerde yürütülen </a:t>
            </a:r>
            <a:r>
              <a:rPr lang="tr-TR" dirty="0"/>
              <a:t>Araştırma ve Geliştirme (Ar-Ge) faaliyetlerinin çıktılarının sınai </a:t>
            </a:r>
            <a:r>
              <a:rPr lang="tr-TR" dirty="0" smtClean="0"/>
              <a:t>mülkiyet haklarıyla </a:t>
            </a:r>
            <a:r>
              <a:rPr lang="tr-TR" dirty="0"/>
              <a:t>korunması, bu faaliyetlerin ticarileşme potansiyelini artırmakta ve </a:t>
            </a:r>
            <a:r>
              <a:rPr lang="tr-TR" dirty="0" smtClean="0"/>
              <a:t>gerek ulusal </a:t>
            </a:r>
            <a:r>
              <a:rPr lang="tr-TR" dirty="0"/>
              <a:t>gerekse de uluslararası alanda rekabet gücüne katkı sağlamaktadır</a:t>
            </a:r>
            <a:r>
              <a:rPr lang="tr-TR" dirty="0" smtClean="0"/>
              <a:t>.</a:t>
            </a:r>
            <a:endParaRPr dirty="0"/>
          </a:p>
        </p:txBody>
      </p:sp>
      <p:sp>
        <p:nvSpPr>
          <p:cNvPr id="4" name="Title 1"/>
          <p:cNvSpPr txBox="1">
            <a:spLocks/>
          </p:cNvSpPr>
          <p:nvPr/>
        </p:nvSpPr>
        <p:spPr>
          <a:xfrm>
            <a:off x="838200" y="33160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sz="3600" b="1">
                <a:solidFill>
                  <a:srgbClr val="003366"/>
                </a:solidFill>
              </a:defRPr>
            </a:pPr>
            <a:r>
              <a:rPr lang="tr-TR" sz="3600" b="1" dirty="0" smtClean="0">
                <a:solidFill>
                  <a:srgbClr val="003366"/>
                </a:solidFill>
              </a:rPr>
              <a:t>Akademik Çıktıların Güvence Altına Alınması</a:t>
            </a:r>
            <a:endParaRPr lang="tr-TR" sz="3600" b="1" dirty="0">
              <a:solidFill>
                <a:srgbClr val="003366"/>
              </a:solidFill>
            </a:endParaRPr>
          </a:p>
        </p:txBody>
      </p:sp>
      <p:sp>
        <p:nvSpPr>
          <p:cNvPr id="5" name="Dikdörtgen 4"/>
          <p:cNvSpPr/>
          <p:nvPr/>
        </p:nvSpPr>
        <p:spPr>
          <a:xfrm>
            <a:off x="173422" y="4641640"/>
            <a:ext cx="10051666" cy="134601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defRPr sz="2400">
                <a:latin typeface="Calibri"/>
              </a:defRPr>
            </a:pPr>
            <a:r>
              <a:rPr lang="tr-TR" sz="2400" dirty="0">
                <a:latin typeface="Calibri"/>
              </a:rPr>
              <a:t>FSMH, akademisyenlerin emeklerinin korunmasını sağlar.</a:t>
            </a:r>
          </a:p>
          <a:p>
            <a:pPr marL="228600" indent="-228600">
              <a:lnSpc>
                <a:spcPct val="90000"/>
              </a:lnSpc>
              <a:spcBef>
                <a:spcPts val="1000"/>
              </a:spcBef>
              <a:buFont typeface="Arial" panose="020B0604020202020204" pitchFamily="34" charset="0"/>
              <a:buChar char="•"/>
              <a:defRPr sz="2400">
                <a:latin typeface="Calibri"/>
              </a:defRPr>
            </a:pPr>
            <a:r>
              <a:rPr lang="tr-TR" sz="2400" dirty="0">
                <a:latin typeface="Calibri"/>
              </a:rPr>
              <a:t>Yayın öncesi buluş bildirimlerinin korunması, hak sahipliğini garanti altına alır.</a:t>
            </a:r>
          </a:p>
          <a:p>
            <a:pPr marL="228600" indent="-228600">
              <a:lnSpc>
                <a:spcPct val="90000"/>
              </a:lnSpc>
              <a:spcBef>
                <a:spcPts val="1000"/>
              </a:spcBef>
              <a:buFont typeface="Arial" panose="020B0604020202020204" pitchFamily="34" charset="0"/>
              <a:buChar char="•"/>
              <a:defRPr sz="2400">
                <a:latin typeface="Calibri"/>
              </a:defRPr>
            </a:pPr>
            <a:r>
              <a:rPr lang="tr-TR" sz="2400" dirty="0">
                <a:latin typeface="Calibri"/>
              </a:rPr>
              <a:t>Bu süreç, yenilikçi düşünmeyi ve proje üretimini teşvik eder.</a:t>
            </a:r>
          </a:p>
        </p:txBody>
      </p:sp>
    </p:spTree>
    <p:extLst>
      <p:ext uri="{BB962C8B-B14F-4D97-AF65-F5344CB8AC3E}">
        <p14:creationId xmlns:p14="http://schemas.microsoft.com/office/powerpoint/2010/main" val="132682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187"/>
            <a:ext cx="10515600" cy="1325563"/>
          </a:xfrm>
        </p:spPr>
        <p:txBody>
          <a:bodyPr/>
          <a:lstStyle/>
          <a:p>
            <a:pPr>
              <a:defRPr sz="3600" b="1">
                <a:solidFill>
                  <a:srgbClr val="003366"/>
                </a:solidFill>
              </a:defRPr>
            </a:pPr>
            <a:r>
              <a:t>Üniversite–Sanayi İş Birliğine Katkısı</a:t>
            </a:r>
          </a:p>
        </p:txBody>
      </p:sp>
      <p:sp>
        <p:nvSpPr>
          <p:cNvPr id="3" name="Content Placeholder 2"/>
          <p:cNvSpPr>
            <a:spLocks noGrp="1"/>
          </p:cNvSpPr>
          <p:nvPr>
            <p:ph idx="1"/>
          </p:nvPr>
        </p:nvSpPr>
        <p:spPr>
          <a:xfrm>
            <a:off x="838200" y="1541846"/>
            <a:ext cx="10515600" cy="4351338"/>
          </a:xfrm>
        </p:spPr>
        <p:txBody>
          <a:bodyPr/>
          <a:lstStyle/>
          <a:p>
            <a:pPr algn="just">
              <a:defRPr sz="2400">
                <a:latin typeface="Calibri"/>
              </a:defRPr>
            </a:pPr>
            <a:r>
              <a:rPr dirty="0"/>
              <a:t>FSMH, </a:t>
            </a:r>
            <a:r>
              <a:rPr dirty="0" err="1"/>
              <a:t>sanayiyle</a:t>
            </a:r>
            <a:r>
              <a:rPr dirty="0"/>
              <a:t> </a:t>
            </a:r>
            <a:r>
              <a:rPr dirty="0" err="1"/>
              <a:t>güvene</a:t>
            </a:r>
            <a:r>
              <a:rPr dirty="0"/>
              <a:t> </a:t>
            </a:r>
            <a:r>
              <a:rPr dirty="0" err="1"/>
              <a:t>dayalı</a:t>
            </a:r>
            <a:r>
              <a:rPr dirty="0"/>
              <a:t> </a:t>
            </a:r>
            <a:r>
              <a:rPr dirty="0" err="1"/>
              <a:t>iş</a:t>
            </a:r>
            <a:r>
              <a:rPr dirty="0"/>
              <a:t> </a:t>
            </a:r>
            <a:r>
              <a:rPr dirty="0" err="1"/>
              <a:t>birliği</a:t>
            </a:r>
            <a:r>
              <a:rPr dirty="0"/>
              <a:t> </a:t>
            </a:r>
            <a:r>
              <a:rPr dirty="0" err="1"/>
              <a:t>zemini</a:t>
            </a:r>
            <a:r>
              <a:rPr dirty="0"/>
              <a:t> </a:t>
            </a:r>
            <a:r>
              <a:rPr dirty="0" err="1"/>
              <a:t>oluşturur</a:t>
            </a:r>
            <a:r>
              <a:rPr dirty="0"/>
              <a:t>.</a:t>
            </a:r>
          </a:p>
          <a:p>
            <a:pPr algn="just">
              <a:defRPr sz="2400">
                <a:latin typeface="Calibri"/>
              </a:defRPr>
            </a:pPr>
            <a:r>
              <a:rPr dirty="0" err="1"/>
              <a:t>Korumaya</a:t>
            </a:r>
            <a:r>
              <a:rPr dirty="0"/>
              <a:t> </a:t>
            </a:r>
            <a:r>
              <a:rPr dirty="0" err="1"/>
              <a:t>alınan</a:t>
            </a:r>
            <a:r>
              <a:rPr dirty="0"/>
              <a:t> </a:t>
            </a:r>
            <a:r>
              <a:rPr dirty="0" err="1"/>
              <a:t>bilgi</a:t>
            </a:r>
            <a:r>
              <a:rPr dirty="0"/>
              <a:t>, </a:t>
            </a:r>
            <a:r>
              <a:rPr dirty="0" err="1"/>
              <a:t>ortak</a:t>
            </a:r>
            <a:r>
              <a:rPr dirty="0"/>
              <a:t> </a:t>
            </a:r>
            <a:r>
              <a:rPr dirty="0" err="1"/>
              <a:t>projeleri</a:t>
            </a:r>
            <a:r>
              <a:rPr dirty="0"/>
              <a:t> </a:t>
            </a:r>
            <a:r>
              <a:rPr dirty="0" err="1"/>
              <a:t>sürdürülebilir</a:t>
            </a:r>
            <a:r>
              <a:rPr dirty="0"/>
              <a:t> </a:t>
            </a:r>
            <a:r>
              <a:rPr dirty="0" err="1"/>
              <a:t>kılar</a:t>
            </a:r>
            <a:r>
              <a:rPr dirty="0"/>
              <a:t>.</a:t>
            </a:r>
          </a:p>
          <a:p>
            <a:pPr marL="0" indent="0" algn="just">
              <a:buFont typeface="Arial" panose="020B0604020202020204" pitchFamily="34" charset="0"/>
              <a:buNone/>
              <a:defRPr sz="2400">
                <a:latin typeface="Calibri"/>
              </a:defRPr>
            </a:pPr>
            <a:endParaRPr sz="2400" dirty="0">
              <a:latin typeface="Calibri"/>
            </a:endParaRPr>
          </a:p>
        </p:txBody>
      </p:sp>
      <p:sp>
        <p:nvSpPr>
          <p:cNvPr id="4" name="Title 1"/>
          <p:cNvSpPr txBox="1">
            <a:spLocks/>
          </p:cNvSpPr>
          <p:nvPr/>
        </p:nvSpPr>
        <p:spPr>
          <a:xfrm>
            <a:off x="838200" y="26757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sz="3600" b="1">
                <a:solidFill>
                  <a:srgbClr val="003366"/>
                </a:solidFill>
              </a:defRPr>
            </a:pPr>
            <a:r>
              <a:rPr lang="tr-TR" sz="3600" b="1" smtClean="0">
                <a:solidFill>
                  <a:srgbClr val="003366"/>
                </a:solidFill>
              </a:rPr>
              <a:t>Üniversitenin Rekabet Gücü ve Görünürlüğü</a:t>
            </a:r>
            <a:endParaRPr lang="tr-TR" sz="3600" b="1" dirty="0">
              <a:solidFill>
                <a:srgbClr val="003366"/>
              </a:solidFill>
            </a:endParaRPr>
          </a:p>
        </p:txBody>
      </p:sp>
      <p:sp>
        <p:nvSpPr>
          <p:cNvPr id="5" name="Dikdörtgen 4"/>
          <p:cNvSpPr/>
          <p:nvPr/>
        </p:nvSpPr>
        <p:spPr>
          <a:xfrm>
            <a:off x="838200" y="3831648"/>
            <a:ext cx="9610726" cy="1678408"/>
          </a:xfrm>
          <a:prstGeom prst="rect">
            <a:avLst/>
          </a:prstGeom>
        </p:spPr>
        <p:txBody>
          <a:bodyPr wrap="square">
            <a:spAutoFit/>
          </a:bodyPr>
          <a:lstStyle/>
          <a:p>
            <a:pPr marL="342900" indent="-342900" algn="just">
              <a:lnSpc>
                <a:spcPct val="90000"/>
              </a:lnSpc>
              <a:spcBef>
                <a:spcPts val="1000"/>
              </a:spcBef>
              <a:buFont typeface="Arial" panose="020B0604020202020204" pitchFamily="34" charset="0"/>
              <a:buChar char="•"/>
              <a:defRPr sz="2400">
                <a:latin typeface="Calibri"/>
              </a:defRPr>
            </a:pPr>
            <a:r>
              <a:rPr lang="tr-TR" sz="2400" dirty="0">
                <a:latin typeface="Calibri"/>
              </a:rPr>
              <a:t>FSMH göstergeleri (patent, faydalı model, lisans geliri), üniversitenin araştırma kalitesini yansıtır.</a:t>
            </a:r>
          </a:p>
          <a:p>
            <a:pPr marL="342900" indent="-342900" algn="just">
              <a:lnSpc>
                <a:spcPct val="90000"/>
              </a:lnSpc>
              <a:spcBef>
                <a:spcPts val="1000"/>
              </a:spcBef>
              <a:buFont typeface="Arial" panose="020B0604020202020204" pitchFamily="34" charset="0"/>
              <a:buChar char="•"/>
              <a:defRPr sz="2400">
                <a:latin typeface="Calibri"/>
              </a:defRPr>
            </a:pPr>
            <a:r>
              <a:rPr lang="tr-TR" sz="2400" dirty="0">
                <a:latin typeface="Calibri"/>
              </a:rPr>
              <a:t>FSMH bilinci, ulusal ve uluslararası fonlara erişimi kolaylaştırır.</a:t>
            </a:r>
          </a:p>
          <a:p>
            <a:pPr marL="342900" indent="-342900" algn="just">
              <a:lnSpc>
                <a:spcPct val="90000"/>
              </a:lnSpc>
              <a:spcBef>
                <a:spcPts val="1000"/>
              </a:spcBef>
              <a:buFont typeface="Arial" panose="020B0604020202020204" pitchFamily="34" charset="0"/>
              <a:buChar char="•"/>
              <a:defRPr sz="2400">
                <a:latin typeface="Calibri"/>
              </a:defRPr>
            </a:pPr>
            <a:r>
              <a:rPr lang="tr-TR" sz="2400" dirty="0">
                <a:latin typeface="Calibri"/>
              </a:rPr>
              <a:t>Üniversitesi'nin marka değerini güçlendirir.</a:t>
            </a:r>
          </a:p>
        </p:txBody>
      </p:sp>
    </p:spTree>
    <p:extLst>
      <p:ext uri="{BB962C8B-B14F-4D97-AF65-F5344CB8AC3E}">
        <p14:creationId xmlns:p14="http://schemas.microsoft.com/office/powerpoint/2010/main" val="94044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600" b="1">
                <a:solidFill>
                  <a:srgbClr val="003366"/>
                </a:solidFill>
              </a:defRPr>
            </a:pPr>
            <a:r>
              <a:rPr dirty="0" err="1" smtClean="0"/>
              <a:t>Üniversitesi’nin</a:t>
            </a:r>
            <a:r>
              <a:rPr dirty="0" smtClean="0"/>
              <a:t> </a:t>
            </a:r>
            <a:r>
              <a:rPr dirty="0" err="1"/>
              <a:t>Stratejik</a:t>
            </a:r>
            <a:r>
              <a:rPr dirty="0"/>
              <a:t> </a:t>
            </a:r>
            <a:r>
              <a:rPr dirty="0" err="1"/>
              <a:t>Öncelikleri</a:t>
            </a:r>
            <a:endParaRPr dirty="0"/>
          </a:p>
        </p:txBody>
      </p:sp>
      <p:sp>
        <p:nvSpPr>
          <p:cNvPr id="3" name="Content Placeholder 2"/>
          <p:cNvSpPr>
            <a:spLocks noGrp="1"/>
          </p:cNvSpPr>
          <p:nvPr>
            <p:ph idx="1"/>
          </p:nvPr>
        </p:nvSpPr>
        <p:spPr/>
        <p:txBody>
          <a:bodyPr/>
          <a:lstStyle/>
          <a:p>
            <a:pPr algn="just">
              <a:defRPr sz="2400">
                <a:latin typeface="Calibri"/>
              </a:defRPr>
            </a:pPr>
            <a:r>
              <a:rPr dirty="0" err="1"/>
              <a:t>FSMH'nin</a:t>
            </a:r>
            <a:r>
              <a:rPr dirty="0"/>
              <a:t> </a:t>
            </a:r>
            <a:r>
              <a:rPr dirty="0" err="1"/>
              <a:t>etkin</a:t>
            </a:r>
            <a:r>
              <a:rPr dirty="0"/>
              <a:t> </a:t>
            </a:r>
            <a:r>
              <a:rPr dirty="0" err="1"/>
              <a:t>kullanımı</a:t>
            </a:r>
            <a:r>
              <a:rPr dirty="0"/>
              <a:t>, </a:t>
            </a:r>
            <a:r>
              <a:rPr dirty="0" err="1"/>
              <a:t>araştırma</a:t>
            </a:r>
            <a:r>
              <a:rPr dirty="0"/>
              <a:t> </a:t>
            </a:r>
            <a:r>
              <a:rPr dirty="0" err="1"/>
              <a:t>kültürünü</a:t>
            </a:r>
            <a:r>
              <a:rPr dirty="0"/>
              <a:t> </a:t>
            </a:r>
            <a:r>
              <a:rPr dirty="0" err="1" smtClean="0"/>
              <a:t>güçlendirir</a:t>
            </a:r>
            <a:r>
              <a:rPr dirty="0" smtClean="0"/>
              <a:t>.</a:t>
            </a:r>
            <a:r>
              <a:rPr lang="tr-TR" dirty="0" smtClean="0"/>
              <a:t> Ü</a:t>
            </a:r>
            <a:r>
              <a:rPr dirty="0" err="1" smtClean="0"/>
              <a:t>niversitenin</a:t>
            </a:r>
            <a:r>
              <a:rPr dirty="0" smtClean="0"/>
              <a:t> </a:t>
            </a:r>
            <a:r>
              <a:rPr dirty="0" err="1"/>
              <a:t>vizyonuna</a:t>
            </a:r>
            <a:r>
              <a:rPr dirty="0"/>
              <a:t> </a:t>
            </a:r>
            <a:r>
              <a:rPr dirty="0" err="1"/>
              <a:t>uygun</a:t>
            </a:r>
            <a:r>
              <a:rPr dirty="0"/>
              <a:t> </a:t>
            </a:r>
            <a:r>
              <a:rPr dirty="0" err="1"/>
              <a:t>olarak</a:t>
            </a:r>
            <a:r>
              <a:rPr dirty="0"/>
              <a:t> </a:t>
            </a:r>
            <a:r>
              <a:rPr dirty="0" err="1"/>
              <a:t>bilginin</a:t>
            </a:r>
            <a:r>
              <a:rPr dirty="0"/>
              <a:t> </a:t>
            </a:r>
            <a:r>
              <a:rPr dirty="0" err="1"/>
              <a:t>ekonomik</a:t>
            </a:r>
            <a:r>
              <a:rPr dirty="0"/>
              <a:t> </a:t>
            </a:r>
            <a:r>
              <a:rPr dirty="0" err="1"/>
              <a:t>değere</a:t>
            </a:r>
            <a:r>
              <a:rPr dirty="0"/>
              <a:t> </a:t>
            </a:r>
            <a:r>
              <a:rPr dirty="0" err="1"/>
              <a:t>dönüşmesini</a:t>
            </a:r>
            <a:r>
              <a:rPr dirty="0"/>
              <a:t> </a:t>
            </a:r>
            <a:r>
              <a:rPr dirty="0" err="1"/>
              <a:t>sağlar</a:t>
            </a:r>
            <a:r>
              <a:rPr dirty="0" smtClean="0"/>
              <a:t>.</a:t>
            </a:r>
            <a:endParaRPr lang="tr-TR" dirty="0" smtClean="0"/>
          </a:p>
          <a:p>
            <a:pPr algn="just">
              <a:defRPr sz="2400">
                <a:latin typeface="Calibri"/>
              </a:defRPr>
            </a:pPr>
            <a:r>
              <a:rPr lang="tr-TR" dirty="0" smtClean="0"/>
              <a:t>Proje </a:t>
            </a:r>
            <a:r>
              <a:rPr lang="tr-TR" dirty="0"/>
              <a:t>çıktılarında fikri mülkiyet bilincinin yerleşmesi, sürdürülebilir araştırma kültürünü destekler.</a:t>
            </a:r>
          </a:p>
          <a:p>
            <a:pPr algn="just">
              <a:defRPr sz="2400">
                <a:latin typeface="Calibri"/>
              </a:defRPr>
            </a:pPr>
            <a:r>
              <a:rPr lang="tr-TR" dirty="0"/>
              <a:t>Bu bilinç, üniversitenin kurumsal hafızasına katkı sağlar</a:t>
            </a:r>
            <a:endParaRPr dirty="0"/>
          </a:p>
        </p:txBody>
      </p:sp>
    </p:spTree>
    <p:extLst>
      <p:ext uri="{BB962C8B-B14F-4D97-AF65-F5344CB8AC3E}">
        <p14:creationId xmlns:p14="http://schemas.microsoft.com/office/powerpoint/2010/main" val="1737727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14396" t="31303" r="29328" b="6999"/>
          <a:stretch/>
        </p:blipFill>
        <p:spPr>
          <a:xfrm>
            <a:off x="0" y="0"/>
            <a:ext cx="12192000" cy="6858000"/>
          </a:xfrm>
          <a:prstGeom prst="rect">
            <a:avLst/>
          </a:prstGeom>
        </p:spPr>
      </p:pic>
    </p:spTree>
    <p:extLst>
      <p:ext uri="{BB962C8B-B14F-4D97-AF65-F5344CB8AC3E}">
        <p14:creationId xmlns:p14="http://schemas.microsoft.com/office/powerpoint/2010/main" val="3558414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quarter" idx="13"/>
          </p:nvPr>
        </p:nvPicPr>
        <p:blipFill rotWithShape="1">
          <a:blip r:embed="rId2"/>
          <a:srcRect l="15157" t="12258" r="32114" b="11403"/>
          <a:stretch/>
        </p:blipFill>
        <p:spPr>
          <a:xfrm>
            <a:off x="313370" y="268014"/>
            <a:ext cx="7348671" cy="6285055"/>
          </a:xfrm>
          <a:prstGeom prst="rect">
            <a:avLst/>
          </a:prstGeom>
        </p:spPr>
      </p:pic>
      <p:pic>
        <p:nvPicPr>
          <p:cNvPr id="7" name="İçerik Yer Tutucusu 3"/>
          <p:cNvPicPr>
            <a:picLocks noChangeAspect="1"/>
          </p:cNvPicPr>
          <p:nvPr/>
        </p:nvPicPr>
        <p:blipFill rotWithShape="1">
          <a:blip r:embed="rId3"/>
          <a:srcRect l="8863" t="23851" r="7756" b="6166"/>
          <a:stretch/>
        </p:blipFill>
        <p:spPr>
          <a:xfrm>
            <a:off x="6274676" y="1178568"/>
            <a:ext cx="5917323" cy="3740274"/>
          </a:xfrm>
          <a:prstGeom prst="rect">
            <a:avLst/>
          </a:prstGeom>
        </p:spPr>
      </p:pic>
    </p:spTree>
    <p:extLst>
      <p:ext uri="{BB962C8B-B14F-4D97-AF65-F5344CB8AC3E}">
        <p14:creationId xmlns:p14="http://schemas.microsoft.com/office/powerpoint/2010/main" val="143153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2218" t="15506" r="30186" b="14885"/>
          <a:stretch/>
        </p:blipFill>
        <p:spPr>
          <a:xfrm>
            <a:off x="0" y="36451"/>
            <a:ext cx="12192000" cy="6650098"/>
          </a:xfrm>
          <a:prstGeom prst="rect">
            <a:avLst/>
          </a:prstGeom>
        </p:spPr>
      </p:pic>
    </p:spTree>
    <p:extLst>
      <p:ext uri="{BB962C8B-B14F-4D97-AF65-F5344CB8AC3E}">
        <p14:creationId xmlns:p14="http://schemas.microsoft.com/office/powerpoint/2010/main" val="651379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47253"/>
            <a:ext cx="5123793" cy="4351338"/>
          </a:xfrm>
        </p:spPr>
        <p:txBody>
          <a:bodyPr>
            <a:normAutofit lnSpcReduction="10000"/>
          </a:bodyPr>
          <a:lstStyle/>
          <a:p>
            <a:pPr algn="just"/>
            <a:r>
              <a:rPr lang="tr-TR" dirty="0">
                <a:latin typeface="TimesNewRoman"/>
              </a:rPr>
              <a:t>Sınai Mülkiyet Kanununun (SMK) </a:t>
            </a:r>
            <a:r>
              <a:rPr lang="tr-TR" dirty="0" smtClean="0">
                <a:latin typeface="TimesNewRoman"/>
              </a:rPr>
              <a:t>yürürlüğe </a:t>
            </a:r>
            <a:r>
              <a:rPr lang="tr-TR" dirty="0">
                <a:latin typeface="TimesNewRoman"/>
              </a:rPr>
              <a:t>girmesi </a:t>
            </a:r>
            <a:r>
              <a:rPr lang="tr-TR" dirty="0" smtClean="0">
                <a:latin typeface="TimesNewRoman"/>
              </a:rPr>
              <a:t>“</a:t>
            </a:r>
            <a:r>
              <a:rPr lang="tr-TR" dirty="0">
                <a:latin typeface="TimesNewRoman"/>
              </a:rPr>
              <a:t>Yükseköğretim Kurumlarınca Gerçekleştirilen </a:t>
            </a:r>
            <a:r>
              <a:rPr lang="tr-TR" dirty="0" smtClean="0">
                <a:latin typeface="TimesNewRoman"/>
              </a:rPr>
              <a:t>Buluşlar” ile </a:t>
            </a:r>
            <a:r>
              <a:rPr lang="tr-TR" dirty="0">
                <a:latin typeface="TimesNewRoman"/>
              </a:rPr>
              <a:t>ilgili düzenlemelerin etkisiyle </a:t>
            </a:r>
            <a:r>
              <a:rPr lang="tr-TR" dirty="0" smtClean="0">
                <a:latin typeface="TimesNewRoman"/>
              </a:rPr>
              <a:t>birlikte, yükseköğretim kurumlarının gerçekleştirdiği </a:t>
            </a:r>
            <a:r>
              <a:rPr lang="tr-TR" dirty="0">
                <a:latin typeface="TimesNewRoman"/>
              </a:rPr>
              <a:t>patent başvurularının hak sahipliğinin </a:t>
            </a:r>
            <a:r>
              <a:rPr lang="tr-TR" dirty="0" smtClean="0">
                <a:latin typeface="TimesNewRoman"/>
              </a:rPr>
              <a:t> üniversitelere verilmesi, </a:t>
            </a:r>
            <a:r>
              <a:rPr lang="tr-TR" dirty="0" smtClean="0">
                <a:solidFill>
                  <a:srgbClr val="C00000"/>
                </a:solidFill>
                <a:latin typeface="TimesNewRoman"/>
              </a:rPr>
              <a:t>üniversite </a:t>
            </a:r>
            <a:r>
              <a:rPr lang="tr-TR" dirty="0">
                <a:solidFill>
                  <a:srgbClr val="C00000"/>
                </a:solidFill>
                <a:latin typeface="TimesNewRoman"/>
              </a:rPr>
              <a:t>kaynaklı başvuruların önemli ölçüde artmasına neden olmuştur.</a:t>
            </a:r>
            <a:endParaRPr lang="tr-TR" dirty="0">
              <a:solidFill>
                <a:srgbClr val="C00000"/>
              </a:solidFill>
            </a:endParaRPr>
          </a:p>
        </p:txBody>
      </p:sp>
      <p:sp>
        <p:nvSpPr>
          <p:cNvPr id="4" name="Dikdörtgen 3"/>
          <p:cNvSpPr/>
          <p:nvPr/>
        </p:nvSpPr>
        <p:spPr>
          <a:xfrm>
            <a:off x="1878723" y="308768"/>
            <a:ext cx="7972097" cy="954107"/>
          </a:xfrm>
          <a:prstGeom prst="rect">
            <a:avLst/>
          </a:prstGeom>
        </p:spPr>
        <p:txBody>
          <a:bodyPr wrap="square">
            <a:spAutoFit/>
          </a:bodyPr>
          <a:lstStyle/>
          <a:p>
            <a:pPr algn="ctr"/>
            <a:r>
              <a:rPr lang="tr-TR" sz="2800" dirty="0">
                <a:solidFill>
                  <a:schemeClr val="tx1">
                    <a:lumMod val="95000"/>
                    <a:lumOff val="5000"/>
                  </a:schemeClr>
                </a:solidFill>
                <a:latin typeface="Arial" panose="020B0604020202020204" pitchFamily="34" charset="0"/>
                <a:cs typeface="Arial" panose="020B0604020202020204" pitchFamily="34" charset="0"/>
              </a:rPr>
              <a:t>ÜNİVERSİTELERİMİZDEKİ PATENT POTANSİYELİ HAREKETE GEÇİRİLECEKTİR.</a:t>
            </a:r>
          </a:p>
        </p:txBody>
      </p:sp>
      <p:pic>
        <p:nvPicPr>
          <p:cNvPr id="5" name="İçerik Yer Tutucusu 3"/>
          <p:cNvPicPr>
            <a:picLocks noChangeAspect="1"/>
          </p:cNvPicPr>
          <p:nvPr/>
        </p:nvPicPr>
        <p:blipFill rotWithShape="1">
          <a:blip r:embed="rId3"/>
          <a:srcRect l="29775" t="16810" r="30788" b="18103"/>
          <a:stretch/>
        </p:blipFill>
        <p:spPr>
          <a:xfrm>
            <a:off x="5502256" y="1262875"/>
            <a:ext cx="5774562" cy="5361001"/>
          </a:xfrm>
          <a:prstGeom prst="rect">
            <a:avLst/>
          </a:prstGeom>
        </p:spPr>
      </p:pic>
    </p:spTree>
    <p:extLst>
      <p:ext uri="{BB962C8B-B14F-4D97-AF65-F5344CB8AC3E}">
        <p14:creationId xmlns:p14="http://schemas.microsoft.com/office/powerpoint/2010/main" val="3451615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4063" y="163891"/>
            <a:ext cx="10515600" cy="1325563"/>
          </a:xfrm>
        </p:spPr>
        <p:txBody>
          <a:bodyPr/>
          <a:lstStyle/>
          <a:p>
            <a:r>
              <a:rPr lang="tr-TR" dirty="0" smtClean="0">
                <a:solidFill>
                  <a:schemeClr val="tx1">
                    <a:lumMod val="95000"/>
                    <a:lumOff val="5000"/>
                  </a:schemeClr>
                </a:solidFill>
                <a:latin typeface="Arial" panose="020B0604020202020204" pitchFamily="34" charset="0"/>
                <a:cs typeface="Arial" panose="020B0604020202020204" pitchFamily="34" charset="0"/>
              </a:rPr>
              <a:t>HİZMET BULUŞU</a:t>
            </a:r>
            <a:endParaRPr lang="tr-TR"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rotWithShape="1">
          <a:blip r:embed="rId2"/>
          <a:srcRect l="14064" t="15833" r="26678" b="14885"/>
          <a:stretch/>
        </p:blipFill>
        <p:spPr>
          <a:xfrm>
            <a:off x="1" y="1489454"/>
            <a:ext cx="12192000" cy="5368546"/>
          </a:xfrm>
          <a:prstGeom prst="rect">
            <a:avLst/>
          </a:prstGeom>
        </p:spPr>
      </p:pic>
    </p:spTree>
    <p:extLst>
      <p:ext uri="{BB962C8B-B14F-4D97-AF65-F5344CB8AC3E}">
        <p14:creationId xmlns:p14="http://schemas.microsoft.com/office/powerpoint/2010/main" val="65008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7290" y="500062"/>
            <a:ext cx="10515600" cy="1325563"/>
          </a:xfrm>
        </p:spPr>
        <p:txBody>
          <a:bodyPr/>
          <a:lstStyle/>
          <a:p>
            <a:pPr algn="ctr"/>
            <a:r>
              <a:rPr lang="tr-TR" dirty="0" smtClean="0">
                <a:solidFill>
                  <a:schemeClr val="tx1">
                    <a:lumMod val="95000"/>
                    <a:lumOff val="5000"/>
                  </a:schemeClr>
                </a:solidFill>
              </a:rPr>
              <a:t>6769 SAYILI SMK</a:t>
            </a:r>
            <a:endParaRPr lang="tr-TR" dirty="0">
              <a:solidFill>
                <a:schemeClr val="tx1">
                  <a:lumMod val="95000"/>
                  <a:lumOff val="5000"/>
                </a:schemeClr>
              </a:solidFill>
            </a:endParaRPr>
          </a:p>
        </p:txBody>
      </p:sp>
      <p:sp>
        <p:nvSpPr>
          <p:cNvPr id="3" name="İçerik Yer Tutucusu 2"/>
          <p:cNvSpPr>
            <a:spLocks noGrp="1"/>
          </p:cNvSpPr>
          <p:nvPr>
            <p:ph idx="1"/>
          </p:nvPr>
        </p:nvSpPr>
        <p:spPr/>
        <p:txBody>
          <a:bodyPr/>
          <a:lstStyle/>
          <a:p>
            <a:r>
              <a:rPr lang="tr-TR" dirty="0" smtClean="0"/>
              <a:t>BİDİRİM YÜKÜMLÜLÜĞÜ</a:t>
            </a:r>
          </a:p>
          <a:p>
            <a:r>
              <a:rPr lang="tr-TR" dirty="0"/>
              <a:t>ORTAK YAPILAN </a:t>
            </a:r>
            <a:r>
              <a:rPr lang="tr-TR" dirty="0" smtClean="0"/>
              <a:t>BULUŞLAR</a:t>
            </a:r>
          </a:p>
          <a:p>
            <a:r>
              <a:rPr lang="tr-TR" dirty="0"/>
              <a:t>HAK </a:t>
            </a:r>
            <a:r>
              <a:rPr lang="tr-TR" dirty="0" smtClean="0"/>
              <a:t>SAHİPLİĞİ</a:t>
            </a:r>
          </a:p>
          <a:p>
            <a:r>
              <a:rPr lang="tr-TR" dirty="0" smtClean="0"/>
              <a:t>GELİR PAYLAŞIMI</a:t>
            </a:r>
          </a:p>
          <a:p>
            <a:r>
              <a:rPr lang="tr-TR" dirty="0" smtClean="0"/>
              <a:t>ÜNİVERSİTE SANAYİ İŞ BİRLİĞİ ÇIKTISI BULUŞLAR</a:t>
            </a:r>
          </a:p>
          <a:p>
            <a:r>
              <a:rPr lang="tr-TR" dirty="0" smtClean="0"/>
              <a:t>KAMU DESTEKLİ PROJE ÇIKTISI BULUŞLAR</a:t>
            </a:r>
          </a:p>
          <a:p>
            <a:endParaRPr lang="tr-TR" dirty="0"/>
          </a:p>
          <a:p>
            <a:endParaRPr lang="tr-TR" dirty="0" smtClean="0"/>
          </a:p>
          <a:p>
            <a:endParaRPr lang="tr-TR" dirty="0"/>
          </a:p>
        </p:txBody>
      </p:sp>
    </p:spTree>
    <p:extLst>
      <p:ext uri="{BB962C8B-B14F-4D97-AF65-F5344CB8AC3E}">
        <p14:creationId xmlns:p14="http://schemas.microsoft.com/office/powerpoint/2010/main" val="321175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sz="3600" b="1">
                <a:solidFill>
                  <a:srgbClr val="003366"/>
                </a:solidFill>
              </a:defRPr>
            </a:pPr>
            <a:r>
              <a:rPr sz="4000" b="1" dirty="0" err="1">
                <a:solidFill>
                  <a:srgbClr val="003366"/>
                </a:solidFill>
                <a:latin typeface="Arial" panose="020B0604020202020204" pitchFamily="34" charset="0"/>
                <a:cs typeface="Arial" panose="020B0604020202020204" pitchFamily="34" charset="0"/>
              </a:rPr>
              <a:t>Sunumun</a:t>
            </a:r>
            <a:r>
              <a:rPr sz="4000" b="1" dirty="0">
                <a:solidFill>
                  <a:srgbClr val="003366"/>
                </a:solidFill>
                <a:latin typeface="Arial" panose="020B0604020202020204" pitchFamily="34" charset="0"/>
                <a:cs typeface="Arial" panose="020B0604020202020204" pitchFamily="34" charset="0"/>
              </a:rPr>
              <a:t> </a:t>
            </a:r>
            <a:r>
              <a:rPr sz="4000" b="1" dirty="0" err="1">
                <a:solidFill>
                  <a:srgbClr val="003366"/>
                </a:solidFill>
                <a:latin typeface="Arial" panose="020B0604020202020204" pitchFamily="34" charset="0"/>
                <a:cs typeface="Arial" panose="020B0604020202020204" pitchFamily="34" charset="0"/>
              </a:rPr>
              <a:t>Amacı</a:t>
            </a:r>
            <a:endParaRPr sz="4000" b="1" dirty="0">
              <a:solidFill>
                <a:srgbClr val="0033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825625"/>
            <a:ext cx="12192000" cy="4351338"/>
          </a:xfrm>
        </p:spPr>
        <p:txBody>
          <a:bodyPr>
            <a:normAutofit/>
          </a:bodyPr>
          <a:lstStyle/>
          <a:p>
            <a:pPr lvl="0" algn="just">
              <a:defRPr sz="2400">
                <a:latin typeface="Calibri"/>
              </a:defRPr>
            </a:pPr>
            <a:r>
              <a:rPr lang="tr-TR" sz="3200" dirty="0">
                <a:solidFill>
                  <a:schemeClr val="accent1">
                    <a:lumMod val="50000"/>
                  </a:schemeClr>
                </a:solidFill>
                <a:latin typeface="Arial" panose="020B0604020202020204" pitchFamily="34" charset="0"/>
                <a:cs typeface="Arial" panose="020B0604020202020204" pitchFamily="34" charset="0"/>
              </a:rPr>
              <a:t>Tarsus Üniversitesi öğrencilerinin, araştırmacılarının ve akademisyenlerinin </a:t>
            </a:r>
            <a:r>
              <a:rPr sz="3200" dirty="0" err="1">
                <a:solidFill>
                  <a:schemeClr val="accent1">
                    <a:lumMod val="50000"/>
                  </a:schemeClr>
                </a:solidFill>
                <a:latin typeface="Arial" panose="020B0604020202020204" pitchFamily="34" charset="0"/>
                <a:cs typeface="Arial" panose="020B0604020202020204" pitchFamily="34" charset="0"/>
              </a:rPr>
              <a:t>fikri</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ve</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sınai</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mülkiyet</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hakları</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konusunda</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farkındalık</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oluşturmak</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araştırma</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çıktılarının</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korunması</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süreçlerini</a:t>
            </a:r>
            <a:r>
              <a:rPr sz="3200" dirty="0">
                <a:solidFill>
                  <a:schemeClr val="accent1">
                    <a:lumMod val="50000"/>
                  </a:schemeClr>
                </a:solidFill>
                <a:latin typeface="Arial" panose="020B0604020202020204" pitchFamily="34" charset="0"/>
                <a:cs typeface="Arial" panose="020B0604020202020204" pitchFamily="34" charset="0"/>
              </a:rPr>
              <a:t> </a:t>
            </a:r>
            <a:r>
              <a:rPr sz="3200" dirty="0" err="1">
                <a:solidFill>
                  <a:schemeClr val="accent1">
                    <a:lumMod val="50000"/>
                  </a:schemeClr>
                </a:solidFill>
                <a:latin typeface="Arial" panose="020B0604020202020204" pitchFamily="34" charset="0"/>
                <a:cs typeface="Arial" panose="020B0604020202020204" pitchFamily="34" charset="0"/>
              </a:rPr>
              <a:t>tanıtmak</a:t>
            </a:r>
            <a:r>
              <a:rPr lang="tr-TR" sz="3200" dirty="0" err="1">
                <a:solidFill>
                  <a:schemeClr val="accent1">
                    <a:lumMod val="50000"/>
                  </a:schemeClr>
                </a:solidFill>
                <a:latin typeface="Arial" panose="020B0604020202020204" pitchFamily="34" charset="0"/>
                <a:cs typeface="Arial" panose="020B0604020202020204" pitchFamily="34" charset="0"/>
              </a:rPr>
              <a:t>dır</a:t>
            </a:r>
            <a:r>
              <a:rPr lang="tr-TR" sz="3200" dirty="0">
                <a:solidFill>
                  <a:schemeClr val="accent1">
                    <a:lumMod val="50000"/>
                  </a:schemeClr>
                </a:solidFill>
                <a:latin typeface="Arial" panose="020B0604020202020204" pitchFamily="34" charset="0"/>
                <a:cs typeface="Arial" panose="020B0604020202020204" pitchFamily="34" charset="0"/>
              </a:rPr>
              <a:t>.</a:t>
            </a:r>
            <a:r>
              <a:rPr sz="32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1464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tx1">
                    <a:lumMod val="95000"/>
                    <a:lumOff val="5000"/>
                  </a:schemeClr>
                </a:solidFill>
                <a:latin typeface="Arial" panose="020B0604020202020204" pitchFamily="34" charset="0"/>
                <a:cs typeface="Arial" panose="020B0604020202020204" pitchFamily="34" charset="0"/>
              </a:rPr>
              <a:t>BİLDİRİM YÜKÜMLÜLÜĞÜ</a:t>
            </a:r>
            <a:endParaRPr lang="tr-TR"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20717" y="1690688"/>
            <a:ext cx="11824138" cy="4351338"/>
          </a:xfrm>
        </p:spPr>
        <p:txBody>
          <a:bodyPr>
            <a:normAutofit fontScale="92500" lnSpcReduction="20000"/>
          </a:bodyPr>
          <a:lstStyle/>
          <a:p>
            <a:pPr marL="0" indent="0" algn="just">
              <a:buNone/>
            </a:pPr>
            <a:r>
              <a:rPr lang="tr-TR" b="1" dirty="0">
                <a:solidFill>
                  <a:schemeClr val="tx1">
                    <a:lumMod val="95000"/>
                    <a:lumOff val="5000"/>
                  </a:schemeClr>
                </a:solidFill>
              </a:rPr>
              <a:t>BİLDİRİM </a:t>
            </a:r>
            <a:r>
              <a:rPr lang="tr-TR" b="1" dirty="0" smtClean="0">
                <a:solidFill>
                  <a:schemeClr val="tx1">
                    <a:lumMod val="95000"/>
                    <a:lumOff val="5000"/>
                  </a:schemeClr>
                </a:solidFill>
              </a:rPr>
              <a:t>YÜKÜMLÜLÜĞÜ</a:t>
            </a:r>
          </a:p>
          <a:p>
            <a:pPr algn="just"/>
            <a:r>
              <a:rPr lang="tr-TR" dirty="0" smtClean="0"/>
              <a:t>Yükseköğretim </a:t>
            </a:r>
            <a:r>
              <a:rPr lang="tr-TR" dirty="0"/>
              <a:t>kurumlarında yapılan bilimsel çalışmalar veya araştırmalar sonucunda bir buluş gerçekleştiğinde buluşu yapan, buluşunu yazılı olarak ve geciktirmeksizin yükseköğretim kurumuna </a:t>
            </a:r>
            <a:r>
              <a:rPr lang="tr-TR" dirty="0">
                <a:solidFill>
                  <a:srgbClr val="C00000"/>
                </a:solidFill>
              </a:rPr>
              <a:t>bildirmekle</a:t>
            </a:r>
            <a:r>
              <a:rPr lang="tr-TR" dirty="0"/>
              <a:t> yükümlüdür. Patent başvurusu yapılmışsa yükseköğretim kurumuna başvuru yapıldığına dair </a:t>
            </a:r>
            <a:r>
              <a:rPr lang="tr-TR" dirty="0">
                <a:solidFill>
                  <a:srgbClr val="FF0000"/>
                </a:solidFill>
              </a:rPr>
              <a:t>bildirim</a:t>
            </a:r>
            <a:r>
              <a:rPr lang="tr-TR" dirty="0"/>
              <a:t> yapılır. </a:t>
            </a:r>
            <a:endParaRPr lang="tr-TR" dirty="0" smtClean="0"/>
          </a:p>
          <a:p>
            <a:pPr marL="0" indent="0" algn="just">
              <a:buNone/>
            </a:pPr>
            <a:r>
              <a:rPr lang="tr-TR" b="1" dirty="0">
                <a:solidFill>
                  <a:schemeClr val="tx1">
                    <a:lumMod val="95000"/>
                    <a:lumOff val="5000"/>
                  </a:schemeClr>
                </a:solidFill>
              </a:rPr>
              <a:t>BULUŞ BİLDİRİM FORMU</a:t>
            </a:r>
          </a:p>
          <a:p>
            <a:pPr algn="just"/>
            <a:r>
              <a:rPr lang="tr-TR" dirty="0" smtClean="0"/>
              <a:t>Patent </a:t>
            </a:r>
            <a:r>
              <a:rPr lang="tr-TR" dirty="0"/>
              <a:t>başvuru sürecinin ilk adımı olan bu form, fikri mülkiyetin korunmasında önemli bir rol </a:t>
            </a:r>
            <a:r>
              <a:rPr lang="tr-TR" dirty="0" smtClean="0"/>
              <a:t>oynar. Buluş </a:t>
            </a:r>
            <a:r>
              <a:rPr lang="tr-TR" dirty="0"/>
              <a:t>bildiriminde </a:t>
            </a:r>
            <a:r>
              <a:rPr lang="tr-TR" dirty="0" smtClean="0"/>
              <a:t>buluşçu bilgileri, buluşun </a:t>
            </a:r>
            <a:r>
              <a:rPr lang="tr-TR" dirty="0"/>
              <a:t>konusu, </a:t>
            </a:r>
            <a:r>
              <a:rPr lang="tr-TR" dirty="0" smtClean="0"/>
              <a:t>teknik </a:t>
            </a:r>
            <a:r>
              <a:rPr lang="tr-TR" dirty="0"/>
              <a:t>problem, bu problemin çözümü ve buluşun nasıl gerçekleştirilmiş olduğu açıklanır. </a:t>
            </a:r>
            <a:endParaRPr lang="tr-TR" dirty="0" smtClean="0"/>
          </a:p>
          <a:p>
            <a:pPr algn="just"/>
            <a:r>
              <a:rPr lang="tr-TR" dirty="0"/>
              <a:t>Buluş birden çok kişi tarafından gerçekleştirilmişse bu bildirim birlikte yapılabilir. Bildirimde buluşu yapanların adları ve buluş üzerindeki katkı payları belirtilir. Aksi takdirde katkı paylarının eşit olduğu kabul edilir</a:t>
            </a:r>
            <a:r>
              <a:rPr lang="tr-TR" dirty="0" smtClean="0"/>
              <a:t>.</a:t>
            </a:r>
          </a:p>
          <a:p>
            <a:pPr algn="just"/>
            <a:endParaRPr lang="tr-TR" dirty="0"/>
          </a:p>
          <a:p>
            <a:endParaRPr lang="tr-TR" dirty="0"/>
          </a:p>
        </p:txBody>
      </p:sp>
    </p:spTree>
    <p:extLst>
      <p:ext uri="{BB962C8B-B14F-4D97-AF65-F5344CB8AC3E}">
        <p14:creationId xmlns:p14="http://schemas.microsoft.com/office/powerpoint/2010/main" val="295212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890" y="614855"/>
            <a:ext cx="12050110" cy="5562108"/>
          </a:xfrm>
        </p:spPr>
        <p:txBody>
          <a:bodyPr>
            <a:normAutofit lnSpcReduction="10000"/>
          </a:bodyPr>
          <a:lstStyle/>
          <a:p>
            <a:pPr marL="0" indent="0" algn="ctr">
              <a:buNone/>
            </a:pPr>
            <a:r>
              <a:rPr lang="tr-TR" b="1" dirty="0">
                <a:solidFill>
                  <a:schemeClr val="tx1">
                    <a:lumMod val="95000"/>
                    <a:lumOff val="5000"/>
                  </a:schemeClr>
                </a:solidFill>
                <a:latin typeface="Arial" panose="020B0604020202020204" pitchFamily="34" charset="0"/>
                <a:cs typeface="Arial" panose="020B0604020202020204" pitchFamily="34" charset="0"/>
              </a:rPr>
              <a:t>FARKLI YÜKSEKÖĞRETİM KURUMLARINDA ORTAK YAPILAN BULUŞLAR</a:t>
            </a:r>
          </a:p>
          <a:p>
            <a:pPr algn="just"/>
            <a:r>
              <a:rPr lang="tr-TR" dirty="0"/>
              <a:t>Buluşun farklı yükseköğretim kurumundaki kişiler tarafından gerçekleştirilmiş olması halinde, buluşu yapanlar buluş bildirimini kendi yükseköğretim kurumlarına ayrı ayrı yaparlar.</a:t>
            </a:r>
          </a:p>
          <a:p>
            <a:pPr algn="just"/>
            <a:r>
              <a:rPr lang="tr-TR" dirty="0"/>
              <a:t>Buluşu yapan kişilerin, buluşu kendi yükseköğretim kurumları dışında farklı yükseköğretim kurumlarının imkânlarını da kullanarak gerçekleştirmiş olmaları halinde, buluşu yapan kişiler buluş bildirimini kendi yükseköğretim kurumlarına ve imkânlarından yararlanılan yükseköğretim kurumlarına ayrı ayrı yaparlar.</a:t>
            </a:r>
          </a:p>
          <a:p>
            <a:pPr marL="0" indent="0" algn="ctr">
              <a:buNone/>
            </a:pPr>
            <a:r>
              <a:rPr lang="tr-TR" b="1" dirty="0">
                <a:solidFill>
                  <a:schemeClr val="tx1">
                    <a:lumMod val="95000"/>
                    <a:lumOff val="5000"/>
                  </a:schemeClr>
                </a:solidFill>
                <a:latin typeface="Arial" panose="020B0604020202020204" pitchFamily="34" charset="0"/>
                <a:cs typeface="Arial" panose="020B0604020202020204" pitchFamily="34" charset="0"/>
              </a:rPr>
              <a:t>HAK SAHİPLİĞİ</a:t>
            </a:r>
          </a:p>
          <a:p>
            <a:pPr algn="just"/>
            <a:r>
              <a:rPr lang="tr-TR" dirty="0"/>
              <a:t>Yükseköğretim kurumu, buluş üzerinde hak sahipliği talebinde bulunması durumunda, patent başvurusu yapmakla yükümlüdür. Aksi takdirde buluş, serbest buluş niteliği kazanır. </a:t>
            </a:r>
          </a:p>
          <a:p>
            <a:endParaRPr lang="tr-TR" dirty="0"/>
          </a:p>
        </p:txBody>
      </p:sp>
    </p:spTree>
    <p:extLst>
      <p:ext uri="{BB962C8B-B14F-4D97-AF65-F5344CB8AC3E}">
        <p14:creationId xmlns:p14="http://schemas.microsoft.com/office/powerpoint/2010/main" val="118132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5669"/>
            <a:ext cx="10515600" cy="5751294"/>
          </a:xfrm>
        </p:spPr>
        <p:txBody>
          <a:bodyPr>
            <a:normAutofit lnSpcReduction="10000"/>
          </a:bodyPr>
          <a:lstStyle/>
          <a:p>
            <a:pPr marL="0" indent="0" algn="just">
              <a:buNone/>
            </a:pPr>
            <a:endParaRPr lang="tr-TR" b="1" dirty="0">
              <a:solidFill>
                <a:srgbClr val="FF0000"/>
              </a:solidFill>
            </a:endParaRPr>
          </a:p>
          <a:p>
            <a:pPr marL="0" indent="0" algn="just">
              <a:buNone/>
            </a:pPr>
            <a:r>
              <a:rPr lang="tr-TR" b="1" dirty="0" smtClean="0">
                <a:solidFill>
                  <a:schemeClr val="tx1">
                    <a:lumMod val="95000"/>
                    <a:lumOff val="5000"/>
                  </a:schemeClr>
                </a:solidFill>
                <a:latin typeface="Arial" panose="020B0604020202020204" pitchFamily="34" charset="0"/>
                <a:cs typeface="Arial" panose="020B0604020202020204" pitchFamily="34" charset="0"/>
              </a:rPr>
              <a:t>BULUŞTAN ELDE EDİLEN GELİRİN PAYLAŞIMI</a:t>
            </a:r>
          </a:p>
          <a:p>
            <a:endParaRPr lang="tr-TR"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tr-TR" dirty="0" smtClean="0"/>
              <a:t>Buluştan </a:t>
            </a:r>
            <a:r>
              <a:rPr lang="tr-TR" dirty="0"/>
              <a:t>elde edilen gelir</a:t>
            </a:r>
            <a:r>
              <a:rPr lang="tr-TR" dirty="0" smtClean="0"/>
              <a:t>,</a:t>
            </a:r>
          </a:p>
          <a:p>
            <a:r>
              <a:rPr lang="tr-TR" dirty="0" smtClean="0"/>
              <a:t> Buluşun </a:t>
            </a:r>
            <a:r>
              <a:rPr lang="tr-TR" dirty="0"/>
              <a:t>kullanımından, </a:t>
            </a:r>
            <a:endParaRPr lang="tr-TR" dirty="0" smtClean="0"/>
          </a:p>
          <a:p>
            <a:r>
              <a:rPr lang="tr-TR" dirty="0"/>
              <a:t>L</a:t>
            </a:r>
            <a:r>
              <a:rPr lang="tr-TR" dirty="0" smtClean="0"/>
              <a:t>isans </a:t>
            </a:r>
            <a:r>
              <a:rPr lang="tr-TR" dirty="0"/>
              <a:t>verilmesinden</a:t>
            </a:r>
            <a:r>
              <a:rPr lang="tr-TR" dirty="0" smtClean="0"/>
              <a:t>,</a:t>
            </a:r>
          </a:p>
          <a:p>
            <a:r>
              <a:rPr lang="tr-TR" dirty="0" smtClean="0"/>
              <a:t>Devredilmesinden </a:t>
            </a:r>
            <a:r>
              <a:rPr lang="tr-TR" dirty="0"/>
              <a:t>veya diğer yollarla ticarileştirilmesinden elde edilen gelirlerin tamamıdır</a:t>
            </a:r>
            <a:r>
              <a:rPr lang="tr-TR" dirty="0" smtClean="0"/>
              <a:t>.</a:t>
            </a:r>
            <a:endParaRPr lang="tr-TR" dirty="0"/>
          </a:p>
          <a:p>
            <a:pPr algn="just"/>
            <a:r>
              <a:rPr lang="tr-TR" dirty="0" smtClean="0"/>
              <a:t>Buluştan </a:t>
            </a:r>
            <a:r>
              <a:rPr lang="tr-TR" dirty="0"/>
              <a:t>elde edilen gelirin yüksek öğretim kurumu ve buluşu yapan arasındaki paylaşımı, buluşu yapana gelirin en az üçte biri verilecek şekilde belirlenir</a:t>
            </a:r>
            <a:r>
              <a:rPr lang="tr-TR" dirty="0" smtClean="0"/>
              <a:t>. </a:t>
            </a:r>
            <a:r>
              <a:rPr lang="tr-TR" dirty="0"/>
              <a:t>Buluşu yapanın birden fazla olması durumunda, buluşu yapana verilen miktarın paylaşımı buluş üzerindeki katkı payları oranında gerçekleştirilir.</a:t>
            </a:r>
          </a:p>
        </p:txBody>
      </p:sp>
    </p:spTree>
    <p:extLst>
      <p:ext uri="{BB962C8B-B14F-4D97-AF65-F5344CB8AC3E}">
        <p14:creationId xmlns:p14="http://schemas.microsoft.com/office/powerpoint/2010/main" val="2902742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ÜNİVERSİTE-SANAYİ İŞBİRLİĞİ</a:t>
            </a:r>
          </a:p>
        </p:txBody>
      </p:sp>
      <p:sp>
        <p:nvSpPr>
          <p:cNvPr id="3" name="İçerik Yer Tutucusu 2"/>
          <p:cNvSpPr>
            <a:spLocks noGrp="1"/>
          </p:cNvSpPr>
          <p:nvPr>
            <p:ph idx="1"/>
          </p:nvPr>
        </p:nvSpPr>
        <p:spPr/>
        <p:txBody>
          <a:bodyPr/>
          <a:lstStyle/>
          <a:p>
            <a:pPr algn="just"/>
            <a:r>
              <a:rPr lang="tr-TR" dirty="0"/>
              <a:t>Sanayi ile işbirlikleri kapsamında ortaya çıkması durumunda proje sözleşmesinde düzenlenmiş ise (SMK </a:t>
            </a:r>
            <a:r>
              <a:rPr lang="tr-TR" dirty="0" err="1"/>
              <a:t>md.</a:t>
            </a:r>
            <a:r>
              <a:rPr lang="tr-TR" dirty="0"/>
              <a:t> 121 (9) kapsamında), öğretim elemanları ve öğrencilerin sanayi ile ortak yaptıkları projelerden ortaya çıkan buluşlar için buluş üzerinde hak sahibi olan taraflara bildirim yapılması uygun olacaktır.</a:t>
            </a:r>
          </a:p>
        </p:txBody>
      </p:sp>
    </p:spTree>
    <p:extLst>
      <p:ext uri="{BB962C8B-B14F-4D97-AF65-F5344CB8AC3E}">
        <p14:creationId xmlns:p14="http://schemas.microsoft.com/office/powerpoint/2010/main" val="3362261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95110"/>
            <a:ext cx="10515600" cy="1325563"/>
          </a:xfrm>
        </p:spPr>
        <p:txBody>
          <a:bodyPr>
            <a:normAutofit/>
          </a:bodyPr>
          <a:lstStyle/>
          <a:p>
            <a:pPr algn="ctr"/>
            <a:r>
              <a:rPr lang="tr-TR" sz="28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Üniversite-sanayi işbirliği projeleri sonucunda ortaya çıkan buluşlarda bildirim yükümlülüğü</a:t>
            </a:r>
            <a:br>
              <a:rPr lang="tr-TR" sz="28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t> </a:t>
            </a:r>
            <a:r>
              <a:rPr lang="tr-TR" dirty="0"/>
              <a:t>SMK </a:t>
            </a:r>
            <a:r>
              <a:rPr lang="tr-TR" dirty="0" err="1"/>
              <a:t>md.</a:t>
            </a:r>
            <a:r>
              <a:rPr lang="tr-TR" dirty="0"/>
              <a:t> 121/9</a:t>
            </a:r>
          </a:p>
          <a:p>
            <a:r>
              <a:rPr lang="tr-TR" dirty="0" smtClean="0"/>
              <a:t>Yönetmelik </a:t>
            </a:r>
            <a:r>
              <a:rPr lang="tr-TR" dirty="0" err="1"/>
              <a:t>md.</a:t>
            </a:r>
            <a:r>
              <a:rPr lang="tr-TR" dirty="0"/>
              <a:t> 28/3</a:t>
            </a:r>
          </a:p>
          <a:p>
            <a:pPr algn="just"/>
            <a:r>
              <a:rPr lang="tr-TR" dirty="0"/>
              <a:t>Yükseköğretim kurumunun veya mensuplarının, diğer kamu kurum ve kuruluşları veya özel kuruluşlarla belirli bir sözleşme kapsamında gerçekleştirdikleri çalışmalar sonucunda bir buluş ortaya çıkması durumunda </a:t>
            </a:r>
            <a:r>
              <a:rPr lang="tr-TR" dirty="0">
                <a:solidFill>
                  <a:srgbClr val="C00000"/>
                </a:solidFill>
              </a:rPr>
              <a:t>sözleşme maddelerinin geçerli olacağı düzenlenmiştir.</a:t>
            </a:r>
          </a:p>
        </p:txBody>
      </p:sp>
    </p:spTree>
    <p:extLst>
      <p:ext uri="{BB962C8B-B14F-4D97-AF65-F5344CB8AC3E}">
        <p14:creationId xmlns:p14="http://schemas.microsoft.com/office/powerpoint/2010/main" val="30590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1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Teknoloji Geliştirme Bölgelerinde (TGB) öğretim elemanları tarafından kurulan şirketlerde gerçekleştirilen buluşların hak sahipliğinin belirlenmesi</a:t>
            </a:r>
            <a:r>
              <a:rPr lang="tr-TR" dirty="0">
                <a:solidFill>
                  <a:schemeClr val="tx1">
                    <a:lumMod val="95000"/>
                    <a:lumOff val="5000"/>
                  </a:schemeClr>
                </a:solidFill>
                <a:latin typeface="Arial" panose="020B0604020202020204" pitchFamily="34" charset="0"/>
                <a:cs typeface="Arial" panose="020B0604020202020204" pitchFamily="34" charset="0"/>
              </a:rPr>
              <a:t/>
            </a:r>
            <a:br>
              <a:rPr lang="tr-TR" dirty="0">
                <a:solidFill>
                  <a:schemeClr val="tx1">
                    <a:lumMod val="95000"/>
                    <a:lumOff val="5000"/>
                  </a:schemeClr>
                </a:solidFill>
                <a:latin typeface="Arial" panose="020B0604020202020204" pitchFamily="34" charset="0"/>
                <a:cs typeface="Arial" panose="020B0604020202020204" pitchFamily="34" charset="0"/>
              </a:rPr>
            </a:br>
            <a:endParaRPr lang="tr-TR"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690688"/>
            <a:ext cx="12010697" cy="5167312"/>
          </a:xfrm>
        </p:spPr>
        <p:txBody>
          <a:bodyPr>
            <a:normAutofit/>
          </a:bodyPr>
          <a:lstStyle/>
          <a:p>
            <a:r>
              <a:rPr lang="tr-TR" dirty="0" smtClean="0"/>
              <a:t>SMK </a:t>
            </a:r>
            <a:r>
              <a:rPr lang="tr-TR" dirty="0" err="1"/>
              <a:t>md.</a:t>
            </a:r>
            <a:r>
              <a:rPr lang="tr-TR" dirty="0"/>
              <a:t> 121/2, 121/9</a:t>
            </a:r>
          </a:p>
          <a:p>
            <a:r>
              <a:rPr lang="tr-TR" dirty="0" smtClean="0"/>
              <a:t>Yönetmelik </a:t>
            </a:r>
            <a:r>
              <a:rPr lang="tr-TR" dirty="0" err="1"/>
              <a:t>md.</a:t>
            </a:r>
            <a:r>
              <a:rPr lang="tr-TR" dirty="0"/>
              <a:t> 28/1</a:t>
            </a:r>
          </a:p>
          <a:p>
            <a:pPr algn="just"/>
            <a:r>
              <a:rPr lang="tr-TR" dirty="0" err="1"/>
              <a:t>SMK’nin</a:t>
            </a:r>
            <a:r>
              <a:rPr lang="tr-TR" dirty="0"/>
              <a:t> 121/9 maddesi “2547 sayılı Kanunun 3 üncü maddesinin birinci fıkrasının (l) bendinde tanımlanan öğretim elemanları ile stajyerlerin ve öğrencilerin diğer kamu kurumları veya özel kuruluşlarla belirli bir sözleşme kapsamında yapmış oldukları çalışmalar sonucunda ortaya çıkan buluşlar üzerindeki hak sahipliğinin belirlenmesinde, </a:t>
            </a:r>
            <a:r>
              <a:rPr lang="tr-TR" dirty="0">
                <a:solidFill>
                  <a:srgbClr val="FF0000"/>
                </a:solidFill>
              </a:rPr>
              <a:t>diğer kanunlardaki hükümler saklı kalmak kaydıyla sözleşme hükümleri esas alınır.” hükmünü amirdir.</a:t>
            </a:r>
          </a:p>
        </p:txBody>
      </p:sp>
    </p:spTree>
    <p:extLst>
      <p:ext uri="{BB962C8B-B14F-4D97-AF65-F5344CB8AC3E}">
        <p14:creationId xmlns:p14="http://schemas.microsoft.com/office/powerpoint/2010/main" val="1953613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Kamu destekli Üniversite-Sanayi işbirliği projeleri sonucunda ortaya çıkan buluşlar için bildirim ve hak sahipliği</a:t>
            </a:r>
          </a:p>
        </p:txBody>
      </p:sp>
      <p:sp>
        <p:nvSpPr>
          <p:cNvPr id="3" name="İçerik Yer Tutucusu 2"/>
          <p:cNvSpPr>
            <a:spLocks noGrp="1"/>
          </p:cNvSpPr>
          <p:nvPr>
            <p:ph idx="1"/>
          </p:nvPr>
        </p:nvSpPr>
        <p:spPr>
          <a:xfrm>
            <a:off x="838200" y="1599873"/>
            <a:ext cx="10515600" cy="4351338"/>
          </a:xfrm>
        </p:spPr>
        <p:txBody>
          <a:bodyPr>
            <a:normAutofit fontScale="85000" lnSpcReduction="10000"/>
          </a:bodyPr>
          <a:lstStyle/>
          <a:p>
            <a:endParaRPr lang="tr-TR" dirty="0"/>
          </a:p>
          <a:p>
            <a:r>
              <a:rPr lang="tr-TR" dirty="0" smtClean="0"/>
              <a:t>1. Üniversite-Sanayi İşbirliği içeren Kamu Destekli Projeler</a:t>
            </a:r>
          </a:p>
          <a:p>
            <a:r>
              <a:rPr lang="tr-TR" dirty="0" smtClean="0"/>
              <a:t>Yükseköğretim </a:t>
            </a:r>
            <a:r>
              <a:rPr lang="tr-TR" dirty="0"/>
              <a:t>kurumlarının sanayi ile birlikte yararlanıcı olduğu veya sanayinin tek başına yararlanıcı olduğu ve öğretim elemanlarından danışmanlık aldığı kamu destekli proje kapsamında gerçekleştirdiği çalışmalarda ortaya çıkan buluşların hak sahipliği, aksine bir düzenleme olmadıkça, </a:t>
            </a:r>
            <a:r>
              <a:rPr lang="tr-TR" dirty="0">
                <a:solidFill>
                  <a:srgbClr val="FF0000"/>
                </a:solidFill>
              </a:rPr>
              <a:t>sözleşme ile belirlenmektedir.</a:t>
            </a:r>
            <a:endParaRPr lang="tr-TR" dirty="0" smtClean="0">
              <a:solidFill>
                <a:srgbClr val="FF0000"/>
              </a:solidFill>
            </a:endParaRPr>
          </a:p>
          <a:p>
            <a:r>
              <a:rPr lang="tr-TR" dirty="0"/>
              <a:t>2. Yükseköğretim Kurumunun Tek Başına Yararlandığı Kamu Destekli </a:t>
            </a:r>
            <a:r>
              <a:rPr lang="tr-TR" dirty="0" smtClean="0"/>
              <a:t>Projeler</a:t>
            </a:r>
          </a:p>
          <a:p>
            <a:r>
              <a:rPr lang="tr-TR" dirty="0" smtClean="0"/>
              <a:t>Proje desteğinden faydalanan </a:t>
            </a:r>
            <a:r>
              <a:rPr lang="tr-TR" dirty="0" smtClean="0">
                <a:solidFill>
                  <a:srgbClr val="FF0000"/>
                </a:solidFill>
              </a:rPr>
              <a:t>yükseköğretim kurumunun hak sahipliği talebinde bulunması durumunda</a:t>
            </a:r>
            <a:r>
              <a:rPr lang="tr-TR" dirty="0" smtClean="0"/>
              <a:t>, hak sahipliği talebinin kamu kurum ve kuruluşuna bildirim tarihinden itibaren dört ay içinde, yükseköğretim kurumu ile destek sağlayan kamu kurum ve kuruluşunun anlaşmaları halinde karar tarihinden itibaren en geç altı ay içinde, buluş için </a:t>
            </a:r>
            <a:r>
              <a:rPr lang="tr-TR" dirty="0" smtClean="0">
                <a:solidFill>
                  <a:srgbClr val="FF0000"/>
                </a:solidFill>
              </a:rPr>
              <a:t>patent başvurusu yapmakla yükümlüdür.</a:t>
            </a:r>
            <a:endParaRPr lang="tr-TR" dirty="0">
              <a:solidFill>
                <a:srgbClr val="FF0000"/>
              </a:solidFill>
            </a:endParaRPr>
          </a:p>
        </p:txBody>
      </p:sp>
    </p:spTree>
    <p:extLst>
      <p:ext uri="{BB962C8B-B14F-4D97-AF65-F5344CB8AC3E}">
        <p14:creationId xmlns:p14="http://schemas.microsoft.com/office/powerpoint/2010/main" val="1262240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3"/>
          <a:srcRect l="10346" t="15290" r="13673" b="12609"/>
          <a:stretch/>
        </p:blipFill>
        <p:spPr>
          <a:xfrm>
            <a:off x="176047" y="216322"/>
            <a:ext cx="11798863" cy="6294838"/>
          </a:xfrm>
          <a:prstGeom prst="rect">
            <a:avLst/>
          </a:prstGeom>
          <a:ln>
            <a:solidFill>
              <a:schemeClr val="accent2">
                <a:lumMod val="75000"/>
              </a:schemeClr>
            </a:solidFill>
          </a:ln>
        </p:spPr>
      </p:pic>
    </p:spTree>
    <p:extLst>
      <p:ext uri="{BB962C8B-B14F-4D97-AF65-F5344CB8AC3E}">
        <p14:creationId xmlns:p14="http://schemas.microsoft.com/office/powerpoint/2010/main" val="4140243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8162" y="0"/>
            <a:ext cx="10515600" cy="1325563"/>
          </a:xfrm>
        </p:spPr>
        <p:txBody>
          <a:bodyPr>
            <a:normAutofit/>
          </a:bodyPr>
          <a:lstStyle/>
          <a:p>
            <a:pPr algn="ctr"/>
            <a:r>
              <a:rPr lang="tr-TR" sz="4800" b="1" dirty="0">
                <a:latin typeface="Arial" panose="020B0604020202020204" pitchFamily="34" charset="0"/>
                <a:cs typeface="Arial" panose="020B0604020202020204" pitchFamily="34" charset="0"/>
              </a:rPr>
              <a:t>Dünyada Patent Başvuru Sayıları</a:t>
            </a:r>
          </a:p>
        </p:txBody>
      </p:sp>
      <p:pic>
        <p:nvPicPr>
          <p:cNvPr id="4" name="İçerik Yer Tutucusu 3"/>
          <p:cNvPicPr>
            <a:picLocks noGrp="1" noChangeAspect="1"/>
          </p:cNvPicPr>
          <p:nvPr>
            <p:ph sz="quarter" idx="13"/>
          </p:nvPr>
        </p:nvPicPr>
        <p:blipFill rotWithShape="1">
          <a:blip r:embed="rId2"/>
          <a:srcRect l="28465" t="17929" r="29328" b="32023"/>
          <a:stretch/>
        </p:blipFill>
        <p:spPr>
          <a:xfrm>
            <a:off x="871537" y="1022350"/>
            <a:ext cx="10362305" cy="5835650"/>
          </a:xfrm>
          <a:prstGeom prst="rect">
            <a:avLst/>
          </a:prstGeom>
          <a:ln>
            <a:solidFill>
              <a:schemeClr val="accent2">
                <a:lumMod val="75000"/>
              </a:schemeClr>
            </a:solidFill>
          </a:ln>
        </p:spPr>
      </p:pic>
    </p:spTree>
    <p:extLst>
      <p:ext uri="{BB962C8B-B14F-4D97-AF65-F5344CB8AC3E}">
        <p14:creationId xmlns:p14="http://schemas.microsoft.com/office/powerpoint/2010/main" val="799463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28950" t="17929" r="28600" b="8725"/>
          <a:stretch/>
        </p:blipFill>
        <p:spPr>
          <a:xfrm>
            <a:off x="2243139" y="170655"/>
            <a:ext cx="7058025" cy="6687345"/>
          </a:xfrm>
          <a:prstGeom prst="rect">
            <a:avLst/>
          </a:prstGeom>
          <a:ln>
            <a:solidFill>
              <a:schemeClr val="accent2">
                <a:lumMod val="75000"/>
              </a:schemeClr>
            </a:solidFill>
          </a:ln>
        </p:spPr>
      </p:pic>
    </p:spTree>
    <p:extLst>
      <p:ext uri="{BB962C8B-B14F-4D97-AF65-F5344CB8AC3E}">
        <p14:creationId xmlns:p14="http://schemas.microsoft.com/office/powerpoint/2010/main" val="1326335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Kazancın Anahtarı - Fikri Mülkiyet Hakları | Sidus Pa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1" y="868266"/>
            <a:ext cx="3254188" cy="56918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3559041023"/>
              </p:ext>
            </p:extLst>
          </p:nvPr>
        </p:nvGraphicFramePr>
        <p:xfrm>
          <a:off x="1221421" y="920786"/>
          <a:ext cx="10186638" cy="699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val="864891425"/>
              </p:ext>
            </p:extLst>
          </p:nvPr>
        </p:nvGraphicFramePr>
        <p:xfrm>
          <a:off x="3158536" y="2042652"/>
          <a:ext cx="9033463" cy="35916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354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4936" t="15341" r="18897" b="9156"/>
          <a:stretch/>
        </p:blipFill>
        <p:spPr>
          <a:xfrm>
            <a:off x="0" y="0"/>
            <a:ext cx="12191999" cy="6858000"/>
          </a:xfrm>
          <a:prstGeom prst="rect">
            <a:avLst/>
          </a:prstGeom>
        </p:spPr>
      </p:pic>
    </p:spTree>
    <p:extLst>
      <p:ext uri="{BB962C8B-B14F-4D97-AF65-F5344CB8AC3E}">
        <p14:creationId xmlns:p14="http://schemas.microsoft.com/office/powerpoint/2010/main" val="3456529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26282" t="20518" r="28357" b="8303"/>
          <a:stretch/>
        </p:blipFill>
        <p:spPr>
          <a:xfrm>
            <a:off x="2371456" y="0"/>
            <a:ext cx="7060676" cy="6857999"/>
          </a:xfrm>
          <a:prstGeom prst="rect">
            <a:avLst/>
          </a:prstGeom>
          <a:ln>
            <a:solidFill>
              <a:schemeClr val="accent2">
                <a:lumMod val="75000"/>
              </a:schemeClr>
            </a:solidFill>
          </a:ln>
        </p:spPr>
      </p:pic>
    </p:spTree>
    <p:extLst>
      <p:ext uri="{BB962C8B-B14F-4D97-AF65-F5344CB8AC3E}">
        <p14:creationId xmlns:p14="http://schemas.microsoft.com/office/powerpoint/2010/main" val="3080495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27252" t="19654" r="28115" b="9157"/>
          <a:stretch/>
        </p:blipFill>
        <p:spPr>
          <a:xfrm>
            <a:off x="1516651" y="1"/>
            <a:ext cx="8194908" cy="6858000"/>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245603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6876" t="16204" r="20838" b="5273"/>
          <a:stretch/>
        </p:blipFill>
        <p:spPr>
          <a:xfrm>
            <a:off x="0" y="0"/>
            <a:ext cx="12192000" cy="6986587"/>
          </a:xfrm>
          <a:prstGeom prst="rect">
            <a:avLst/>
          </a:prstGeom>
        </p:spPr>
      </p:pic>
    </p:spTree>
    <p:extLst>
      <p:ext uri="{BB962C8B-B14F-4D97-AF65-F5344CB8AC3E}">
        <p14:creationId xmlns:p14="http://schemas.microsoft.com/office/powerpoint/2010/main" val="167583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14153" t="11889" r="28600" b="7000"/>
          <a:stretch/>
        </p:blipFill>
        <p:spPr>
          <a:xfrm>
            <a:off x="0" y="0"/>
            <a:ext cx="12192000" cy="6858000"/>
          </a:xfrm>
          <a:prstGeom prst="rect">
            <a:avLst/>
          </a:prstGeom>
        </p:spPr>
      </p:pic>
    </p:spTree>
    <p:extLst>
      <p:ext uri="{BB962C8B-B14F-4D97-AF65-F5344CB8AC3E}">
        <p14:creationId xmlns:p14="http://schemas.microsoft.com/office/powerpoint/2010/main" val="578825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rotWithShape="1">
          <a:blip r:embed="rId2"/>
          <a:srcRect l="16093" t="11888" r="30056" b="10019"/>
          <a:stretch/>
        </p:blipFill>
        <p:spPr>
          <a:xfrm>
            <a:off x="0" y="-142875"/>
            <a:ext cx="12315825" cy="7000875"/>
          </a:xfrm>
          <a:prstGeom prst="rect">
            <a:avLst/>
          </a:prstGeom>
        </p:spPr>
      </p:pic>
    </p:spTree>
    <p:extLst>
      <p:ext uri="{BB962C8B-B14F-4D97-AF65-F5344CB8AC3E}">
        <p14:creationId xmlns:p14="http://schemas.microsoft.com/office/powerpoint/2010/main" val="2783742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latin typeface="Arial" panose="020B0604020202020204" pitchFamily="34" charset="0"/>
                <a:cs typeface="Arial" panose="020B0604020202020204" pitchFamily="34" charset="0"/>
              </a:rPr>
              <a:t>2024 Yılında Patent Başvurusunda Bulunan İllerin Başvuru Sayılarına Göre Sıralanması</a:t>
            </a:r>
          </a:p>
        </p:txBody>
      </p:sp>
      <p:graphicFrame>
        <p:nvGraphicFramePr>
          <p:cNvPr id="4" name="İçerik Yer Tutucusu 3"/>
          <p:cNvGraphicFramePr>
            <a:graphicFrameLocks noGrp="1"/>
          </p:cNvGraphicFramePr>
          <p:nvPr>
            <p:ph sz="quarter" idx="13"/>
            <p:extLst>
              <p:ext uri="{D42A27DB-BD31-4B8C-83A1-F6EECF244321}">
                <p14:modId xmlns:p14="http://schemas.microsoft.com/office/powerpoint/2010/main" val="2631098800"/>
              </p:ext>
            </p:extLst>
          </p:nvPr>
        </p:nvGraphicFramePr>
        <p:xfrm>
          <a:off x="1363057" y="2000690"/>
          <a:ext cx="8359716" cy="4652352"/>
        </p:xfrm>
        <a:graphic>
          <a:graphicData uri="http://schemas.openxmlformats.org/drawingml/2006/table">
            <a:tbl>
              <a:tblPr/>
              <a:tblGrid>
                <a:gridCol w="2786572">
                  <a:extLst>
                    <a:ext uri="{9D8B030D-6E8A-4147-A177-3AD203B41FA5}">
                      <a16:colId xmlns:a16="http://schemas.microsoft.com/office/drawing/2014/main" val="20000"/>
                    </a:ext>
                  </a:extLst>
                </a:gridCol>
                <a:gridCol w="2786572">
                  <a:extLst>
                    <a:ext uri="{9D8B030D-6E8A-4147-A177-3AD203B41FA5}">
                      <a16:colId xmlns:a16="http://schemas.microsoft.com/office/drawing/2014/main" val="20001"/>
                    </a:ext>
                  </a:extLst>
                </a:gridCol>
                <a:gridCol w="2786572">
                  <a:extLst>
                    <a:ext uri="{9D8B030D-6E8A-4147-A177-3AD203B41FA5}">
                      <a16:colId xmlns:a16="http://schemas.microsoft.com/office/drawing/2014/main" val="20002"/>
                    </a:ext>
                  </a:extLst>
                </a:gridCol>
              </a:tblGrid>
              <a:tr h="290772">
                <a:tc>
                  <a:txBody>
                    <a:bodyPr/>
                    <a:lstStyle/>
                    <a:p>
                      <a:r>
                        <a:rPr lang="tr-TR" sz="1400" b="1" dirty="0"/>
                        <a:t>Sıra</a:t>
                      </a:r>
                      <a:endParaRPr lang="tr-TR" sz="1400" dirty="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b="1"/>
                        <a:t>İl</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b="1"/>
                        <a:t>Başvuru Sayısı</a:t>
                      </a:r>
                      <a:endParaRPr lang="tr-TR" sz="1400"/>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0"/>
                  </a:ext>
                </a:extLst>
              </a:tr>
              <a:tr h="290772">
                <a:tc>
                  <a:txBody>
                    <a:bodyPr/>
                    <a:lstStyle/>
                    <a:p>
                      <a:r>
                        <a:rPr lang="tr-TR" sz="1400" b="1"/>
                        <a:t>1</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İstanbul</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3,853</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1"/>
                  </a:ext>
                </a:extLst>
              </a:tr>
              <a:tr h="290772">
                <a:tc>
                  <a:txBody>
                    <a:bodyPr/>
                    <a:lstStyle/>
                    <a:p>
                      <a:r>
                        <a:rPr lang="tr-TR" sz="1400" b="1"/>
                        <a:t>2</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Ankara</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1,841</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2"/>
                  </a:ext>
                </a:extLst>
              </a:tr>
              <a:tr h="290772">
                <a:tc>
                  <a:txBody>
                    <a:bodyPr/>
                    <a:lstStyle/>
                    <a:p>
                      <a:r>
                        <a:rPr lang="tr-TR" sz="1400" b="1" dirty="0"/>
                        <a:t>3</a:t>
                      </a:r>
                      <a:endParaRPr lang="tr-TR" sz="1400" dirty="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Kocaeli</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732</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3"/>
                  </a:ext>
                </a:extLst>
              </a:tr>
              <a:tr h="290772">
                <a:tc>
                  <a:txBody>
                    <a:bodyPr/>
                    <a:lstStyle/>
                    <a:p>
                      <a:r>
                        <a:rPr lang="tr-TR" sz="1400" b="1"/>
                        <a:t>4</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Bursa</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472</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4"/>
                  </a:ext>
                </a:extLst>
              </a:tr>
              <a:tr h="290772">
                <a:tc>
                  <a:txBody>
                    <a:bodyPr/>
                    <a:lstStyle/>
                    <a:p>
                      <a:r>
                        <a:rPr lang="tr-TR" sz="1400" b="1" dirty="0"/>
                        <a:t>5</a:t>
                      </a:r>
                      <a:endParaRPr lang="tr-TR" sz="1400" dirty="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İzmir</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434</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5"/>
                  </a:ext>
                </a:extLst>
              </a:tr>
              <a:tr h="290772">
                <a:tc>
                  <a:txBody>
                    <a:bodyPr/>
                    <a:lstStyle/>
                    <a:p>
                      <a:r>
                        <a:rPr lang="tr-TR" sz="1400" b="1"/>
                        <a:t>6</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Sakarya</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211</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6"/>
                  </a:ext>
                </a:extLst>
              </a:tr>
              <a:tr h="290772">
                <a:tc>
                  <a:txBody>
                    <a:bodyPr/>
                    <a:lstStyle/>
                    <a:p>
                      <a:r>
                        <a:rPr lang="tr-TR" sz="1400" b="1"/>
                        <a:t>7</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Kayseri</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206</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7"/>
                  </a:ext>
                </a:extLst>
              </a:tr>
              <a:tr h="290772">
                <a:tc>
                  <a:txBody>
                    <a:bodyPr/>
                    <a:lstStyle/>
                    <a:p>
                      <a:r>
                        <a:rPr lang="tr-TR" sz="1400" b="1"/>
                        <a:t>8</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Samsun</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164</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8"/>
                  </a:ext>
                </a:extLst>
              </a:tr>
              <a:tr h="290772">
                <a:tc>
                  <a:txBody>
                    <a:bodyPr/>
                    <a:lstStyle/>
                    <a:p>
                      <a:r>
                        <a:rPr lang="tr-TR" sz="1400" b="1"/>
                        <a:t>9</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Konya</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159</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9"/>
                  </a:ext>
                </a:extLst>
              </a:tr>
              <a:tr h="290772">
                <a:tc>
                  <a:txBody>
                    <a:bodyPr/>
                    <a:lstStyle/>
                    <a:p>
                      <a:r>
                        <a:rPr lang="tr-TR" sz="1400" b="1"/>
                        <a:t>10</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Antalya</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132</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0"/>
                  </a:ext>
                </a:extLst>
              </a:tr>
              <a:tr h="290772">
                <a:tc>
                  <a:txBody>
                    <a:bodyPr/>
                    <a:lstStyle/>
                    <a:p>
                      <a:r>
                        <a:rPr lang="tr-TR" sz="1400" b="1"/>
                        <a:t>11</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Gaziantep</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129</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1"/>
                  </a:ext>
                </a:extLst>
              </a:tr>
              <a:tr h="290772">
                <a:tc>
                  <a:txBody>
                    <a:bodyPr/>
                    <a:lstStyle/>
                    <a:p>
                      <a:r>
                        <a:rPr lang="tr-TR" sz="1400" b="1"/>
                        <a:t>12</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Mersin</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114</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2"/>
                  </a:ext>
                </a:extLst>
              </a:tr>
              <a:tr h="290772">
                <a:tc>
                  <a:txBody>
                    <a:bodyPr/>
                    <a:lstStyle/>
                    <a:p>
                      <a:r>
                        <a:rPr lang="tr-TR" sz="1400" b="1"/>
                        <a:t>13</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Elazığ</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116</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3"/>
                  </a:ext>
                </a:extLst>
              </a:tr>
              <a:tr h="290772">
                <a:tc>
                  <a:txBody>
                    <a:bodyPr/>
                    <a:lstStyle/>
                    <a:p>
                      <a:r>
                        <a:rPr lang="tr-TR" sz="1400" b="1"/>
                        <a:t>14</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Erzurum</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106</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4"/>
                  </a:ext>
                </a:extLst>
              </a:tr>
              <a:tr h="290772">
                <a:tc>
                  <a:txBody>
                    <a:bodyPr/>
                    <a:lstStyle/>
                    <a:p>
                      <a:r>
                        <a:rPr lang="tr-TR" sz="1400" b="1"/>
                        <a:t>15</a:t>
                      </a:r>
                      <a:endParaRPr lang="tr-TR" sz="1400"/>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a:t>Eskişehir</a:t>
                      </a:r>
                    </a:p>
                  </a:txBody>
                  <a:tcPr marL="72694" marR="72694" marT="36346" marB="36346" anchor="b">
                    <a:lnL>
                      <a:noFill/>
                    </a:lnL>
                    <a:lnR>
                      <a:noFill/>
                    </a:lnR>
                    <a:lnT>
                      <a:noFill/>
                    </a:lnT>
                    <a:lnB>
                      <a:noFill/>
                    </a:lnB>
                    <a:solidFill>
                      <a:schemeClr val="tx2">
                        <a:lumMod val="40000"/>
                        <a:lumOff val="60000"/>
                      </a:schemeClr>
                    </a:solidFill>
                  </a:tcPr>
                </a:tc>
                <a:tc>
                  <a:txBody>
                    <a:bodyPr/>
                    <a:lstStyle/>
                    <a:p>
                      <a:r>
                        <a:rPr lang="tr-TR" sz="1400" dirty="0"/>
                        <a:t>102</a:t>
                      </a:r>
                    </a:p>
                  </a:txBody>
                  <a:tcPr marL="72694" marR="72694" marT="36346" marB="36346"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5"/>
                  </a:ext>
                </a:extLst>
              </a:tr>
            </a:tbl>
          </a:graphicData>
        </a:graphic>
      </p:graphicFrame>
      <p:sp>
        <p:nvSpPr>
          <p:cNvPr id="5"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5003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sz="quarter" idx="13"/>
          </p:nvPr>
        </p:nvPicPr>
        <p:blipFill rotWithShape="1">
          <a:blip r:embed="rId2"/>
          <a:srcRect l="14881" t="12752" r="29085" b="7430"/>
          <a:stretch/>
        </p:blipFill>
        <p:spPr>
          <a:xfrm>
            <a:off x="0" y="0"/>
            <a:ext cx="12192000" cy="6853000"/>
          </a:xfrm>
          <a:prstGeom prst="rect">
            <a:avLst/>
          </a:prstGeom>
        </p:spPr>
      </p:pic>
    </p:spTree>
    <p:extLst>
      <p:ext uri="{BB962C8B-B14F-4D97-AF65-F5344CB8AC3E}">
        <p14:creationId xmlns:p14="http://schemas.microsoft.com/office/powerpoint/2010/main" val="1443712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14396" t="31303" r="29328" b="6999"/>
          <a:stretch/>
        </p:blipFill>
        <p:spPr>
          <a:xfrm>
            <a:off x="0" y="0"/>
            <a:ext cx="12192000" cy="6858000"/>
          </a:xfrm>
          <a:prstGeom prst="rect">
            <a:avLst/>
          </a:prstGeom>
        </p:spPr>
      </p:pic>
    </p:spTree>
    <p:extLst>
      <p:ext uri="{BB962C8B-B14F-4D97-AF65-F5344CB8AC3E}">
        <p14:creationId xmlns:p14="http://schemas.microsoft.com/office/powerpoint/2010/main" val="530225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rotWithShape="1">
          <a:blip r:embed="rId2"/>
          <a:srcRect l="24099" t="16203" r="23506" b="15628"/>
          <a:stretch/>
        </p:blipFill>
        <p:spPr>
          <a:xfrm>
            <a:off x="0" y="0"/>
            <a:ext cx="12192000" cy="6858000"/>
          </a:xfrm>
          <a:prstGeom prst="rect">
            <a:avLst/>
          </a:prstGeom>
        </p:spPr>
      </p:pic>
    </p:spTree>
    <p:extLst>
      <p:ext uri="{BB962C8B-B14F-4D97-AF65-F5344CB8AC3E}">
        <p14:creationId xmlns:p14="http://schemas.microsoft.com/office/powerpoint/2010/main" val="1619735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şağı Ok 3"/>
          <p:cNvSpPr/>
          <p:nvPr/>
        </p:nvSpPr>
        <p:spPr>
          <a:xfrm rot="2509740">
            <a:off x="2765592" y="1295889"/>
            <a:ext cx="632372" cy="141441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9" name="Aşağı Ok 8"/>
          <p:cNvSpPr/>
          <p:nvPr/>
        </p:nvSpPr>
        <p:spPr>
          <a:xfrm rot="19236214">
            <a:off x="7701045" y="1206881"/>
            <a:ext cx="632372" cy="155609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6" name="Metin kutusu 5"/>
          <p:cNvSpPr txBox="1"/>
          <p:nvPr/>
        </p:nvSpPr>
        <p:spPr>
          <a:xfrm>
            <a:off x="863600" y="2656213"/>
            <a:ext cx="2641600" cy="523220"/>
          </a:xfrm>
          <a:prstGeom prst="rect">
            <a:avLst/>
          </a:prstGeom>
          <a:noFill/>
        </p:spPr>
        <p:txBody>
          <a:bodyPr wrap="square" rtlCol="0">
            <a:spAutoFit/>
          </a:bodyPr>
          <a:lstStyle/>
          <a:p>
            <a:r>
              <a:rPr lang="tr-TR" sz="2800" u="sng" dirty="0" smtClean="0"/>
              <a:t>TELİF HAKLARI</a:t>
            </a:r>
            <a:endParaRPr lang="tr-TR" sz="2800" u="sng" dirty="0"/>
          </a:p>
        </p:txBody>
      </p:sp>
      <p:sp>
        <p:nvSpPr>
          <p:cNvPr id="12" name="Metin kutusu 11"/>
          <p:cNvSpPr txBox="1"/>
          <p:nvPr/>
        </p:nvSpPr>
        <p:spPr>
          <a:xfrm>
            <a:off x="7037125" y="2740931"/>
            <a:ext cx="3886000" cy="523220"/>
          </a:xfrm>
          <a:prstGeom prst="rect">
            <a:avLst/>
          </a:prstGeom>
          <a:noFill/>
        </p:spPr>
        <p:txBody>
          <a:bodyPr wrap="none" rtlCol="0">
            <a:spAutoFit/>
          </a:bodyPr>
          <a:lstStyle/>
          <a:p>
            <a:r>
              <a:rPr lang="tr-TR" sz="2800" u="sng" dirty="0" smtClean="0"/>
              <a:t>SINAİ MÜLKİYET HAKLARI</a:t>
            </a:r>
            <a:endParaRPr lang="tr-TR" sz="2800" u="sng" dirty="0"/>
          </a:p>
        </p:txBody>
      </p:sp>
      <p:sp>
        <p:nvSpPr>
          <p:cNvPr id="5" name="Metin kutusu 4"/>
          <p:cNvSpPr txBox="1"/>
          <p:nvPr/>
        </p:nvSpPr>
        <p:spPr>
          <a:xfrm>
            <a:off x="863599" y="3312266"/>
            <a:ext cx="3604229" cy="35548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latin typeface="Arial Black" panose="020B0A04020102020204" pitchFamily="34" charset="0"/>
              </a:rPr>
              <a:t>Bilim ve Sanat Eserleri</a:t>
            </a:r>
          </a:p>
          <a:p>
            <a:pPr marL="285750" indent="-285750">
              <a:lnSpc>
                <a:spcPct val="150000"/>
              </a:lnSpc>
              <a:buFont typeface="Arial" panose="020B0604020202020204" pitchFamily="34" charset="0"/>
              <a:buChar char="•"/>
            </a:pPr>
            <a:r>
              <a:rPr lang="tr-TR" dirty="0">
                <a:latin typeface="Arial Black" panose="020B0A04020102020204" pitchFamily="34" charset="0"/>
              </a:rPr>
              <a:t>Müzik Eserleri</a:t>
            </a:r>
          </a:p>
          <a:p>
            <a:pPr marL="285750" indent="-285750">
              <a:lnSpc>
                <a:spcPct val="150000"/>
              </a:lnSpc>
              <a:buFont typeface="Arial" panose="020B0604020202020204" pitchFamily="34" charset="0"/>
              <a:buChar char="•"/>
            </a:pPr>
            <a:r>
              <a:rPr lang="tr-TR" dirty="0">
                <a:latin typeface="Arial Black" panose="020B0A04020102020204" pitchFamily="34" charset="0"/>
              </a:rPr>
              <a:t>Güzel Sanatlar</a:t>
            </a:r>
          </a:p>
          <a:p>
            <a:pPr marL="285750" indent="-285750">
              <a:lnSpc>
                <a:spcPct val="150000"/>
              </a:lnSpc>
              <a:buFont typeface="Arial" panose="020B0604020202020204" pitchFamily="34" charset="0"/>
              <a:buChar char="•"/>
            </a:pPr>
            <a:r>
              <a:rPr lang="tr-TR" dirty="0">
                <a:latin typeface="Arial Black" panose="020B0A04020102020204" pitchFamily="34" charset="0"/>
              </a:rPr>
              <a:t>Sinema Eserleri</a:t>
            </a:r>
          </a:p>
          <a:p>
            <a:pPr marL="285750" indent="-285750">
              <a:lnSpc>
                <a:spcPct val="150000"/>
              </a:lnSpc>
              <a:buFont typeface="Arial" panose="020B0604020202020204" pitchFamily="34" charset="0"/>
              <a:buChar char="•"/>
            </a:pPr>
            <a:r>
              <a:rPr lang="tr-TR" dirty="0">
                <a:latin typeface="Arial Black" panose="020B0A04020102020204" pitchFamily="34" charset="0"/>
              </a:rPr>
              <a:t>Bilgisayar programları</a:t>
            </a:r>
          </a:p>
          <a:p>
            <a:endParaRPr lang="tr-TR" dirty="0" smtClean="0"/>
          </a:p>
          <a:p>
            <a:endParaRPr lang="tr-TR" dirty="0"/>
          </a:p>
          <a:p>
            <a:endParaRPr lang="tr-TR" dirty="0" smtClean="0"/>
          </a:p>
          <a:p>
            <a:endParaRPr lang="tr-TR" dirty="0"/>
          </a:p>
          <a:p>
            <a:endParaRPr lang="tr-TR" dirty="0"/>
          </a:p>
        </p:txBody>
      </p:sp>
      <p:sp>
        <p:nvSpPr>
          <p:cNvPr id="10" name="Metin kutusu 9"/>
          <p:cNvSpPr txBox="1"/>
          <p:nvPr/>
        </p:nvSpPr>
        <p:spPr>
          <a:xfrm>
            <a:off x="7037125" y="3367930"/>
            <a:ext cx="3604229"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smtClean="0">
                <a:latin typeface="Arial Black" panose="020B0A04020102020204" pitchFamily="34" charset="0"/>
              </a:rPr>
              <a:t>PATENT</a:t>
            </a:r>
          </a:p>
          <a:p>
            <a:pPr marL="285750" indent="-285750">
              <a:lnSpc>
                <a:spcPct val="150000"/>
              </a:lnSpc>
              <a:buFont typeface="Arial" panose="020B0604020202020204" pitchFamily="34" charset="0"/>
              <a:buChar char="•"/>
            </a:pPr>
            <a:r>
              <a:rPr lang="tr-TR" dirty="0" smtClean="0">
                <a:latin typeface="Arial Black" panose="020B0A04020102020204" pitchFamily="34" charset="0"/>
              </a:rPr>
              <a:t>MARKA</a:t>
            </a:r>
          </a:p>
          <a:p>
            <a:pPr marL="285750" indent="-285750">
              <a:lnSpc>
                <a:spcPct val="150000"/>
              </a:lnSpc>
              <a:buFont typeface="Arial" panose="020B0604020202020204" pitchFamily="34" charset="0"/>
              <a:buChar char="•"/>
            </a:pPr>
            <a:r>
              <a:rPr lang="tr-TR" dirty="0" smtClean="0">
                <a:latin typeface="Arial Black" panose="020B0A04020102020204" pitchFamily="34" charset="0"/>
              </a:rPr>
              <a:t>TASARIM</a:t>
            </a:r>
          </a:p>
          <a:p>
            <a:pPr marL="285750" indent="-285750">
              <a:lnSpc>
                <a:spcPct val="150000"/>
              </a:lnSpc>
              <a:buFont typeface="Arial" panose="020B0604020202020204" pitchFamily="34" charset="0"/>
              <a:buChar char="•"/>
            </a:pPr>
            <a:r>
              <a:rPr lang="tr-TR" dirty="0" smtClean="0">
                <a:latin typeface="Arial Black" panose="020B0A04020102020204" pitchFamily="34" charset="0"/>
              </a:rPr>
              <a:t>ÇOĞRAFİ İŞARETLER</a:t>
            </a:r>
            <a:endParaRPr lang="tr-TR" dirty="0">
              <a:latin typeface="Arial Black" panose="020B0A04020102020204" pitchFamily="34" charset="0"/>
            </a:endParaRPr>
          </a:p>
          <a:p>
            <a:endParaRPr lang="tr-TR" dirty="0" smtClean="0"/>
          </a:p>
          <a:p>
            <a:endParaRPr lang="tr-TR" dirty="0"/>
          </a:p>
          <a:p>
            <a:endParaRPr lang="tr-TR" dirty="0" smtClean="0"/>
          </a:p>
          <a:p>
            <a:endParaRPr lang="tr-TR" dirty="0"/>
          </a:p>
          <a:p>
            <a:endParaRPr lang="tr-TR" dirty="0"/>
          </a:p>
        </p:txBody>
      </p:sp>
      <p:sp>
        <p:nvSpPr>
          <p:cNvPr id="7" name="Dikdörtgen 6"/>
          <p:cNvSpPr/>
          <p:nvPr/>
        </p:nvSpPr>
        <p:spPr>
          <a:xfrm>
            <a:off x="290512" y="5761322"/>
            <a:ext cx="11901488" cy="424732"/>
          </a:xfrm>
          <a:prstGeom prst="rect">
            <a:avLst/>
          </a:prstGeom>
        </p:spPr>
        <p:txBody>
          <a:bodyPr wrap="square">
            <a:spAutoFit/>
          </a:bodyPr>
          <a:lstStyle/>
          <a:p>
            <a:pPr>
              <a:lnSpc>
                <a:spcPct val="90000"/>
              </a:lnSpc>
              <a:spcBef>
                <a:spcPct val="0"/>
              </a:spcBef>
              <a:defRPr sz="2400">
                <a:latin typeface="Calibri"/>
              </a:defRPr>
            </a:pPr>
            <a:r>
              <a:rPr lang="tr-TR" sz="2400" b="1" cap="all"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Her iki </a:t>
            </a:r>
            <a:r>
              <a:rPr lang="tr-TR" sz="2400" b="1"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alanda </a:t>
            </a:r>
            <a:r>
              <a:rPr lang="tr-TR" sz="2400" b="1" cap="all"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bilgi temelli ekonominin temel yapı taşlarıdır.</a:t>
            </a:r>
          </a:p>
        </p:txBody>
      </p:sp>
      <p:sp>
        <p:nvSpPr>
          <p:cNvPr id="8" name="Dikdörtgen 7"/>
          <p:cNvSpPr/>
          <p:nvPr/>
        </p:nvSpPr>
        <p:spPr>
          <a:xfrm>
            <a:off x="3800243" y="1072261"/>
            <a:ext cx="3467616" cy="590931"/>
          </a:xfrm>
          <a:prstGeom prst="rect">
            <a:avLst/>
          </a:prstGeom>
        </p:spPr>
        <p:txBody>
          <a:bodyPr wrap="none">
            <a:spAutoFit/>
          </a:bodyPr>
          <a:lstStyle/>
          <a:p>
            <a:pPr algn="ctr">
              <a:lnSpc>
                <a:spcPct val="90000"/>
              </a:lnSpc>
              <a:spcBef>
                <a:spcPct val="0"/>
              </a:spcBef>
              <a:defRPr sz="3600" b="1">
                <a:solidFill>
                  <a:srgbClr val="003366"/>
                </a:solidFill>
              </a:defRPr>
            </a:pPr>
            <a:r>
              <a:rPr lang="tr-TR" b="1" dirty="0">
                <a:solidFill>
                  <a:srgbClr val="003366"/>
                </a:solidFill>
                <a:latin typeface="Arial" panose="020B0604020202020204" pitchFamily="34" charset="0"/>
                <a:cs typeface="Arial" panose="020B0604020202020204" pitchFamily="34" charset="0"/>
              </a:rPr>
              <a:t>FİKRİ HAKLAR</a:t>
            </a:r>
          </a:p>
        </p:txBody>
      </p:sp>
    </p:spTree>
    <p:extLst>
      <p:ext uri="{BB962C8B-B14F-4D97-AF65-F5344CB8AC3E}">
        <p14:creationId xmlns:p14="http://schemas.microsoft.com/office/powerpoint/2010/main" val="763877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srcRect l="15366" t="13614" r="29813" b="6998"/>
          <a:stretch/>
        </p:blipFill>
        <p:spPr>
          <a:xfrm>
            <a:off x="-1" y="0"/>
            <a:ext cx="12271512" cy="6858000"/>
          </a:xfrm>
          <a:prstGeom prst="rect">
            <a:avLst/>
          </a:prstGeom>
        </p:spPr>
      </p:pic>
    </p:spTree>
    <p:extLst>
      <p:ext uri="{BB962C8B-B14F-4D97-AF65-F5344CB8AC3E}">
        <p14:creationId xmlns:p14="http://schemas.microsoft.com/office/powerpoint/2010/main" val="3294350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rotWithShape="1">
          <a:blip r:embed="rId2"/>
          <a:srcRect l="23371" t="14477" r="24476" b="22531"/>
          <a:stretch/>
        </p:blipFill>
        <p:spPr>
          <a:xfrm>
            <a:off x="157654" y="-2082"/>
            <a:ext cx="11797041" cy="6860082"/>
          </a:xfrm>
          <a:prstGeom prst="rect">
            <a:avLst/>
          </a:prstGeom>
        </p:spPr>
      </p:pic>
    </p:spTree>
    <p:extLst>
      <p:ext uri="{BB962C8B-B14F-4D97-AF65-F5344CB8AC3E}">
        <p14:creationId xmlns:p14="http://schemas.microsoft.com/office/powerpoint/2010/main" val="1026658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Unvan 1"/>
          <p:cNvSpPr>
            <a:spLocks noGrp="1"/>
          </p:cNvSpPr>
          <p:nvPr>
            <p:ph type="title"/>
          </p:nvPr>
        </p:nvSpPr>
        <p:spPr>
          <a:xfrm>
            <a:off x="0" y="-128477"/>
            <a:ext cx="10396882" cy="1151965"/>
          </a:xfrm>
        </p:spPr>
        <p:txBody>
          <a:bodyPr>
            <a:normAutofit/>
          </a:bodyPr>
          <a:lstStyle/>
          <a:p>
            <a:r>
              <a:rPr lang="tr-TR" sz="4800" dirty="0" smtClean="0">
                <a:solidFill>
                  <a:schemeClr val="accent1"/>
                </a:solidFill>
              </a:rPr>
              <a:t>Ülkemizde sınai mülkiyet hareketleri</a:t>
            </a:r>
            <a:endParaRPr lang="tr-TR" sz="4800" dirty="0">
              <a:solidFill>
                <a:schemeClr val="accent1"/>
              </a:solidFill>
            </a:endParaRPr>
          </a:p>
        </p:txBody>
      </p:sp>
      <p:pic>
        <p:nvPicPr>
          <p:cNvPr id="5" name="Resim 4"/>
          <p:cNvPicPr>
            <a:picLocks noChangeAspect="1"/>
          </p:cNvPicPr>
          <p:nvPr/>
        </p:nvPicPr>
        <p:blipFill>
          <a:blip r:embed="rId3"/>
          <a:stretch>
            <a:fillRect/>
          </a:stretch>
        </p:blipFill>
        <p:spPr>
          <a:xfrm>
            <a:off x="285491" y="1659369"/>
            <a:ext cx="9424736" cy="2197104"/>
          </a:xfrm>
          <a:prstGeom prst="rect">
            <a:avLst/>
          </a:prstGeom>
        </p:spPr>
      </p:pic>
      <p:sp>
        <p:nvSpPr>
          <p:cNvPr id="6" name="Metin kutusu 5"/>
          <p:cNvSpPr txBox="1"/>
          <p:nvPr/>
        </p:nvSpPr>
        <p:spPr>
          <a:xfrm>
            <a:off x="285491" y="857395"/>
            <a:ext cx="4161909" cy="461665"/>
          </a:xfrm>
          <a:prstGeom prst="rect">
            <a:avLst/>
          </a:prstGeom>
          <a:noFill/>
        </p:spPr>
        <p:txBody>
          <a:bodyPr wrap="none" rtlCol="0">
            <a:spAutoFit/>
          </a:bodyPr>
          <a:lstStyle/>
          <a:p>
            <a:r>
              <a:rPr lang="tr-TR" sz="2400" b="1" u="sng" dirty="0">
                <a:latin typeface="Calibri" panose="020F0502020204030204" pitchFamily="34" charset="0"/>
                <a:ea typeface="Calibri" panose="020F0502020204030204" pitchFamily="34" charset="0"/>
                <a:cs typeface="Calibri" panose="020F0502020204030204" pitchFamily="34" charset="0"/>
              </a:rPr>
              <a:t>Fikri Mülkiyet Hakları Hedefleri</a:t>
            </a:r>
            <a:endParaRPr lang="tr-TR" sz="2400" u="sng" dirty="0">
              <a:latin typeface="Calibri" panose="020F0502020204030204" pitchFamily="34" charset="0"/>
              <a:ea typeface="Calibri" panose="020F0502020204030204" pitchFamily="34" charset="0"/>
              <a:cs typeface="Calibri" panose="020F0502020204030204" pitchFamily="34" charset="0"/>
            </a:endParaRPr>
          </a:p>
        </p:txBody>
      </p:sp>
      <p:sp>
        <p:nvSpPr>
          <p:cNvPr id="2" name="Metin kutusu 1"/>
          <p:cNvSpPr txBox="1"/>
          <p:nvPr/>
        </p:nvSpPr>
        <p:spPr>
          <a:xfrm>
            <a:off x="196591" y="4152045"/>
            <a:ext cx="11060977" cy="1292662"/>
          </a:xfrm>
          <a:prstGeom prst="rect">
            <a:avLst/>
          </a:prstGeom>
          <a:noFill/>
        </p:spPr>
        <p:txBody>
          <a:bodyPr wrap="none" rtlCol="0">
            <a:spAutoFit/>
          </a:bodyPr>
          <a:lstStyle/>
          <a:p>
            <a:pPr marL="342900" indent="-342900">
              <a:buFont typeface="Arial" panose="020B0604020202020204" pitchFamily="34" charset="0"/>
              <a:buChar char="•"/>
            </a:pPr>
            <a:r>
              <a:rPr lang="tr-TR" sz="2600" dirty="0" smtClean="0">
                <a:latin typeface="Calibri" panose="020F0502020204030204" pitchFamily="34" charset="0"/>
                <a:ea typeface="Calibri" panose="020F0502020204030204" pitchFamily="34" charset="0"/>
                <a:cs typeface="Calibri" panose="020F0502020204030204" pitchFamily="34" charset="0"/>
              </a:rPr>
              <a:t>Mühendislik </a:t>
            </a:r>
            <a:r>
              <a:rPr lang="tr-TR" sz="2600" dirty="0">
                <a:latin typeface="Calibri" panose="020F0502020204030204" pitchFamily="34" charset="0"/>
                <a:ea typeface="Calibri" panose="020F0502020204030204" pitchFamily="34" charset="0"/>
                <a:cs typeface="Calibri" panose="020F0502020204030204" pitchFamily="34" charset="0"/>
              </a:rPr>
              <a:t>ve temel </a:t>
            </a:r>
            <a:r>
              <a:rPr lang="tr-TR" sz="2600" dirty="0" smtClean="0">
                <a:latin typeface="Calibri" panose="020F0502020204030204" pitchFamily="34" charset="0"/>
                <a:ea typeface="Calibri" panose="020F0502020204030204" pitchFamily="34" charset="0"/>
                <a:cs typeface="Calibri" panose="020F0502020204030204" pitchFamily="34" charset="0"/>
              </a:rPr>
              <a:t>bilimler öğrencilerine </a:t>
            </a:r>
            <a:r>
              <a:rPr lang="tr-TR" sz="2600" b="1" u="sng" dirty="0" smtClean="0">
                <a:solidFill>
                  <a:srgbClr val="92D050"/>
                </a:solidFill>
                <a:latin typeface="Calibri" panose="020F0502020204030204" pitchFamily="34" charset="0"/>
                <a:ea typeface="Calibri" panose="020F0502020204030204" pitchFamily="34" charset="0"/>
                <a:cs typeface="Calibri" panose="020F0502020204030204" pitchFamily="34" charset="0"/>
              </a:rPr>
              <a:t>patent araştırma eğitimi</a:t>
            </a:r>
          </a:p>
          <a:p>
            <a:pPr marL="342900" indent="-342900">
              <a:buFont typeface="Arial" panose="020B0604020202020204" pitchFamily="34" charset="0"/>
              <a:buChar char="•"/>
            </a:pPr>
            <a:r>
              <a:rPr lang="tr-TR" sz="2600" dirty="0" smtClean="0">
                <a:latin typeface="Calibri" panose="020F0502020204030204" pitchFamily="34" charset="0"/>
                <a:ea typeface="Calibri" panose="020F0502020204030204" pitchFamily="34" charset="0"/>
                <a:cs typeface="Calibri" panose="020F0502020204030204" pitchFamily="34" charset="0"/>
              </a:rPr>
              <a:t>Üniversite </a:t>
            </a:r>
            <a:r>
              <a:rPr lang="tr-TR" sz="2600" dirty="0">
                <a:latin typeface="Calibri" panose="020F0502020204030204" pitchFamily="34" charset="0"/>
                <a:ea typeface="Calibri" panose="020F0502020204030204" pitchFamily="34" charset="0"/>
                <a:cs typeface="Calibri" panose="020F0502020204030204" pitchFamily="34" charset="0"/>
              </a:rPr>
              <a:t>öğrencilerinin </a:t>
            </a:r>
            <a:r>
              <a:rPr lang="tr-TR" sz="2600" b="1" u="sng" dirty="0" smtClean="0">
                <a:solidFill>
                  <a:srgbClr val="92D050"/>
                </a:solidFill>
                <a:latin typeface="Calibri" panose="020F0502020204030204" pitchFamily="34" charset="0"/>
                <a:ea typeface="Calibri" panose="020F0502020204030204" pitchFamily="34" charset="0"/>
                <a:cs typeface="Calibri" panose="020F0502020204030204" pitchFamily="34" charset="0"/>
              </a:rPr>
              <a:t>fikri mülkiyet alanında staj</a:t>
            </a:r>
            <a:r>
              <a:rPr lang="tr-TR" sz="2600" dirty="0" smtClean="0">
                <a:latin typeface="Calibri" panose="020F0502020204030204" pitchFamily="34" charset="0"/>
                <a:ea typeface="Calibri" panose="020F0502020204030204" pitchFamily="34" charset="0"/>
                <a:cs typeface="Calibri" panose="020F0502020204030204" pitchFamily="34" charset="0"/>
              </a:rPr>
              <a:t> </a:t>
            </a:r>
            <a:r>
              <a:rPr lang="tr-TR" sz="2600" dirty="0">
                <a:latin typeface="Calibri" panose="020F0502020204030204" pitchFamily="34" charset="0"/>
                <a:ea typeface="Calibri" panose="020F0502020204030204" pitchFamily="34" charset="0"/>
                <a:cs typeface="Calibri" panose="020F0502020204030204" pitchFamily="34" charset="0"/>
              </a:rPr>
              <a:t>yapmaları teşvik </a:t>
            </a:r>
            <a:r>
              <a:rPr lang="tr-TR" sz="2600" dirty="0" smtClean="0">
                <a:latin typeface="Calibri" panose="020F0502020204030204" pitchFamily="34" charset="0"/>
                <a:ea typeface="Calibri" panose="020F0502020204030204" pitchFamily="34" charset="0"/>
                <a:cs typeface="Calibri" panose="020F0502020204030204" pitchFamily="34" charset="0"/>
              </a:rPr>
              <a:t>edilecek</a:t>
            </a:r>
            <a:endParaRPr lang="tr-TR" sz="2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tr-TR" sz="2600" dirty="0" smtClean="0">
                <a:latin typeface="Calibri" panose="020F0502020204030204" pitchFamily="34" charset="0"/>
                <a:ea typeface="Calibri" panose="020F0502020204030204" pitchFamily="34" charset="0"/>
                <a:cs typeface="Calibri" panose="020F0502020204030204" pitchFamily="34" charset="0"/>
              </a:rPr>
              <a:t>Teknoloji </a:t>
            </a:r>
            <a:r>
              <a:rPr lang="tr-TR" sz="2600" dirty="0">
                <a:latin typeface="Calibri" panose="020F0502020204030204" pitchFamily="34" charset="0"/>
                <a:ea typeface="Calibri" panose="020F0502020204030204" pitchFamily="34" charset="0"/>
                <a:cs typeface="Calibri" panose="020F0502020204030204" pitchFamily="34" charset="0"/>
              </a:rPr>
              <a:t>Geliştirme </a:t>
            </a:r>
            <a:r>
              <a:rPr lang="tr-TR" sz="2600" dirty="0" smtClean="0">
                <a:latin typeface="Calibri" panose="020F0502020204030204" pitchFamily="34" charset="0"/>
                <a:ea typeface="Calibri" panose="020F0502020204030204" pitchFamily="34" charset="0"/>
                <a:cs typeface="Calibri" panose="020F0502020204030204" pitchFamily="34" charset="0"/>
              </a:rPr>
              <a:t>Bölgeleri </a:t>
            </a:r>
            <a:r>
              <a:rPr lang="tr-TR" sz="2600" b="1" u="sng" dirty="0" smtClean="0">
                <a:solidFill>
                  <a:srgbClr val="92D050"/>
                </a:solidFill>
                <a:latin typeface="Calibri" panose="020F0502020204030204" pitchFamily="34" charset="0"/>
                <a:ea typeface="Calibri" panose="020F0502020204030204" pitchFamily="34" charset="0"/>
                <a:cs typeface="Calibri" panose="020F0502020204030204" pitchFamily="34" charset="0"/>
              </a:rPr>
              <a:t>sınai </a:t>
            </a:r>
            <a:r>
              <a:rPr lang="tr-TR" sz="2600" b="1" u="sng" dirty="0">
                <a:solidFill>
                  <a:srgbClr val="92D050"/>
                </a:solidFill>
                <a:latin typeface="Calibri" panose="020F0502020204030204" pitchFamily="34" charset="0"/>
                <a:ea typeface="Calibri" panose="020F0502020204030204" pitchFamily="34" charset="0"/>
                <a:cs typeface="Calibri" panose="020F0502020204030204" pitchFamily="34" charset="0"/>
              </a:rPr>
              <a:t>mülkiyet eğitim programları </a:t>
            </a:r>
            <a:r>
              <a:rPr lang="tr-TR" sz="2600" dirty="0" smtClean="0">
                <a:latin typeface="Calibri" panose="020F0502020204030204" pitchFamily="34" charset="0"/>
                <a:ea typeface="Calibri" panose="020F0502020204030204" pitchFamily="34" charset="0"/>
                <a:cs typeface="Calibri" panose="020F0502020204030204" pitchFamily="34" charset="0"/>
              </a:rPr>
              <a:t>düzenlenecek</a:t>
            </a:r>
          </a:p>
        </p:txBody>
      </p:sp>
    </p:spTree>
    <p:extLst>
      <p:ext uri="{BB962C8B-B14F-4D97-AF65-F5344CB8AC3E}">
        <p14:creationId xmlns:p14="http://schemas.microsoft.com/office/powerpoint/2010/main" val="231019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şağı Ok 3"/>
          <p:cNvSpPr/>
          <p:nvPr/>
        </p:nvSpPr>
        <p:spPr>
          <a:xfrm rot="2509740">
            <a:off x="2765592" y="1295889"/>
            <a:ext cx="632372" cy="141441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9" name="Aşağı Ok 8"/>
          <p:cNvSpPr/>
          <p:nvPr/>
        </p:nvSpPr>
        <p:spPr>
          <a:xfrm rot="19236214">
            <a:off x="7701045" y="1206881"/>
            <a:ext cx="632372" cy="155609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6" name="Metin kutusu 5"/>
          <p:cNvSpPr txBox="1"/>
          <p:nvPr/>
        </p:nvSpPr>
        <p:spPr>
          <a:xfrm>
            <a:off x="1433075" y="2668065"/>
            <a:ext cx="2641600" cy="523220"/>
          </a:xfrm>
          <a:prstGeom prst="rect">
            <a:avLst/>
          </a:prstGeom>
          <a:noFill/>
        </p:spPr>
        <p:txBody>
          <a:bodyPr wrap="square" rtlCol="0">
            <a:spAutoFit/>
          </a:bodyPr>
          <a:lstStyle/>
          <a:p>
            <a:r>
              <a:rPr lang="tr-TR" sz="2800" u="sng" dirty="0" smtClean="0"/>
              <a:t>TELİF HAKLARI</a:t>
            </a:r>
            <a:endParaRPr lang="tr-TR" sz="2800" u="sng" dirty="0"/>
          </a:p>
        </p:txBody>
      </p:sp>
      <p:sp>
        <p:nvSpPr>
          <p:cNvPr id="12" name="Metin kutusu 11"/>
          <p:cNvSpPr txBox="1"/>
          <p:nvPr/>
        </p:nvSpPr>
        <p:spPr>
          <a:xfrm>
            <a:off x="7037125" y="2740931"/>
            <a:ext cx="3648115" cy="523220"/>
          </a:xfrm>
          <a:prstGeom prst="rect">
            <a:avLst/>
          </a:prstGeom>
          <a:noFill/>
        </p:spPr>
        <p:txBody>
          <a:bodyPr wrap="none" rtlCol="0">
            <a:spAutoFit/>
          </a:bodyPr>
          <a:lstStyle/>
          <a:p>
            <a:r>
              <a:rPr lang="tr-TR" sz="2800" u="sng" dirty="0" smtClean="0"/>
              <a:t>SINAİ MÜLKİYET HAKLARI</a:t>
            </a:r>
            <a:endParaRPr lang="tr-TR" sz="2800" u="sng" dirty="0"/>
          </a:p>
        </p:txBody>
      </p:sp>
      <p:pic>
        <p:nvPicPr>
          <p:cNvPr id="7" name="Resim 6"/>
          <p:cNvPicPr>
            <a:picLocks noChangeAspect="1"/>
          </p:cNvPicPr>
          <p:nvPr/>
        </p:nvPicPr>
        <p:blipFill>
          <a:blip r:embed="rId3"/>
          <a:stretch>
            <a:fillRect/>
          </a:stretch>
        </p:blipFill>
        <p:spPr>
          <a:xfrm>
            <a:off x="1709647" y="3637843"/>
            <a:ext cx="746165" cy="1186591"/>
          </a:xfrm>
          <a:prstGeom prst="rect">
            <a:avLst/>
          </a:prstGeom>
        </p:spPr>
      </p:pic>
      <p:sp>
        <p:nvSpPr>
          <p:cNvPr id="8" name="Metin kutusu 7"/>
          <p:cNvSpPr txBox="1"/>
          <p:nvPr/>
        </p:nvSpPr>
        <p:spPr>
          <a:xfrm>
            <a:off x="228600" y="4913270"/>
            <a:ext cx="5196254" cy="1938992"/>
          </a:xfrm>
          <a:prstGeom prst="rect">
            <a:avLst/>
          </a:prstGeom>
          <a:noFill/>
        </p:spPr>
        <p:txBody>
          <a:bodyPr wrap="square" rtlCol="0">
            <a:spAutoFit/>
          </a:bodyPr>
          <a:lstStyle/>
          <a:p>
            <a:pPr lvl="0"/>
            <a:r>
              <a:rPr lang="tr-TR" sz="2000" dirty="0" smtClean="0"/>
              <a:t>T.C. KÜLTÜR VE TURİZM BAKANLIĞI</a:t>
            </a:r>
          </a:p>
          <a:p>
            <a:pPr lvl="0"/>
            <a:r>
              <a:rPr lang="tr-TR" sz="2000" dirty="0" smtClean="0">
                <a:solidFill>
                  <a:schemeClr val="tx2">
                    <a:lumMod val="50000"/>
                  </a:schemeClr>
                </a:solidFill>
              </a:rPr>
              <a:t>5846 </a:t>
            </a:r>
            <a:r>
              <a:rPr lang="tr-TR" sz="2000" dirty="0">
                <a:solidFill>
                  <a:schemeClr val="tx2">
                    <a:lumMod val="50000"/>
                  </a:schemeClr>
                </a:solidFill>
              </a:rPr>
              <a:t>sayılı Fikir ve Sanat Eserlerini Koruma </a:t>
            </a:r>
            <a:r>
              <a:rPr lang="tr-TR" sz="2000" dirty="0" smtClean="0">
                <a:solidFill>
                  <a:schemeClr val="tx2">
                    <a:lumMod val="50000"/>
                  </a:schemeClr>
                </a:solidFill>
              </a:rPr>
              <a:t>Kanunu</a:t>
            </a:r>
            <a:endParaRPr lang="tr-TR" sz="2000" dirty="0"/>
          </a:p>
          <a:p>
            <a:pPr lvl="0"/>
            <a:r>
              <a:rPr lang="tr-TR" sz="2000" dirty="0">
                <a:solidFill>
                  <a:schemeClr val="tx2">
                    <a:lumMod val="50000"/>
                  </a:schemeClr>
                </a:solidFill>
              </a:rPr>
              <a:t>• Hususiyet</a:t>
            </a:r>
          </a:p>
          <a:p>
            <a:pPr lvl="0"/>
            <a:r>
              <a:rPr lang="tr-TR" sz="2000" dirty="0">
                <a:solidFill>
                  <a:schemeClr val="tx2">
                    <a:lumMod val="50000"/>
                  </a:schemeClr>
                </a:solidFill>
              </a:rPr>
              <a:t>• Eser sahibinin ölümünden sonra 70 yıl</a:t>
            </a:r>
          </a:p>
          <a:p>
            <a:endParaRPr lang="tr-TR" sz="2000" dirty="0"/>
          </a:p>
        </p:txBody>
      </p:sp>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577" y="3896853"/>
            <a:ext cx="3295595" cy="1416527"/>
          </a:xfrm>
          <a:prstGeom prst="rect">
            <a:avLst/>
          </a:prstGeom>
        </p:spPr>
      </p:pic>
      <p:sp>
        <p:nvSpPr>
          <p:cNvPr id="11" name="Dikdörtgen 10"/>
          <p:cNvSpPr/>
          <p:nvPr/>
        </p:nvSpPr>
        <p:spPr>
          <a:xfrm>
            <a:off x="3800243" y="1072261"/>
            <a:ext cx="3467616" cy="590931"/>
          </a:xfrm>
          <a:prstGeom prst="rect">
            <a:avLst/>
          </a:prstGeom>
        </p:spPr>
        <p:txBody>
          <a:bodyPr wrap="none">
            <a:spAutoFit/>
          </a:bodyPr>
          <a:lstStyle/>
          <a:p>
            <a:pPr algn="ctr">
              <a:lnSpc>
                <a:spcPct val="90000"/>
              </a:lnSpc>
              <a:spcBef>
                <a:spcPct val="0"/>
              </a:spcBef>
              <a:defRPr sz="3600" b="1">
                <a:solidFill>
                  <a:srgbClr val="003366"/>
                </a:solidFill>
              </a:defRPr>
            </a:pPr>
            <a:r>
              <a:rPr lang="tr-TR" b="1" dirty="0">
                <a:solidFill>
                  <a:srgbClr val="003366"/>
                </a:solidFill>
                <a:latin typeface="Arial" panose="020B0604020202020204" pitchFamily="34" charset="0"/>
                <a:cs typeface="Arial" panose="020B0604020202020204" pitchFamily="34" charset="0"/>
              </a:rPr>
              <a:t>FİKRİ HAKLAR</a:t>
            </a:r>
          </a:p>
        </p:txBody>
      </p:sp>
    </p:spTree>
    <p:extLst>
      <p:ext uri="{BB962C8B-B14F-4D97-AF65-F5344CB8AC3E}">
        <p14:creationId xmlns:p14="http://schemas.microsoft.com/office/powerpoint/2010/main" val="981735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225925" y="2209800"/>
            <a:ext cx="33147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a:spLocks noGrp="1"/>
          </p:cNvSpPr>
          <p:nvPr>
            <p:ph type="title"/>
          </p:nvPr>
        </p:nvSpPr>
        <p:spPr/>
        <p:txBody>
          <a:bodyPr>
            <a:noAutofit/>
          </a:bodyPr>
          <a:lstStyle/>
          <a:p>
            <a:pPr algn="ctr">
              <a:defRPr sz="3600" b="1">
                <a:solidFill>
                  <a:srgbClr val="003366"/>
                </a:solidFill>
              </a:defRPr>
            </a:pPr>
            <a:r>
              <a:rPr lang="tr-TR" sz="3600" b="1" dirty="0">
                <a:solidFill>
                  <a:srgbClr val="003366"/>
                </a:solidFill>
                <a:latin typeface="Arial" panose="020B0604020202020204" pitchFamily="34" charset="0"/>
                <a:ea typeface="+mn-ea"/>
                <a:cs typeface="Arial" panose="020B0604020202020204" pitchFamily="34" charset="0"/>
              </a:rPr>
              <a:t>FİKR</a:t>
            </a:r>
            <a:r>
              <a:rPr lang="en-US" sz="3600" b="1" dirty="0">
                <a:solidFill>
                  <a:srgbClr val="003366"/>
                </a:solidFill>
                <a:latin typeface="Arial" panose="020B0604020202020204" pitchFamily="34" charset="0"/>
                <a:ea typeface="+mn-ea"/>
                <a:cs typeface="Arial" panose="020B0604020202020204" pitchFamily="34" charset="0"/>
              </a:rPr>
              <a:t>Î</a:t>
            </a:r>
            <a:r>
              <a:rPr lang="tr-TR" sz="3600" b="1" dirty="0">
                <a:solidFill>
                  <a:srgbClr val="003366"/>
                </a:solidFill>
                <a:latin typeface="Arial" panose="020B0604020202020204" pitchFamily="34" charset="0"/>
                <a:ea typeface="+mn-ea"/>
                <a:cs typeface="Arial" panose="020B0604020202020204" pitchFamily="34" charset="0"/>
              </a:rPr>
              <a:t> ve SINAİ HAKLARIN KESİŞME NOKTASI</a:t>
            </a:r>
            <a:endParaRPr lang="en-US" sz="3600" b="1" dirty="0">
              <a:solidFill>
                <a:srgbClr val="003366"/>
              </a:solidFill>
              <a:latin typeface="Arial" panose="020B0604020202020204" pitchFamily="34" charset="0"/>
              <a:ea typeface="+mn-ea"/>
              <a:cs typeface="Arial" panose="020B0604020202020204" pitchFamily="34" charset="0"/>
            </a:endParaRPr>
          </a:p>
        </p:txBody>
      </p:sp>
      <p:sp>
        <p:nvSpPr>
          <p:cNvPr id="6" name="İçerik Yer Tutucusu 1"/>
          <p:cNvSpPr txBox="1">
            <a:spLocks/>
          </p:cNvSpPr>
          <p:nvPr/>
        </p:nvSpPr>
        <p:spPr>
          <a:xfrm>
            <a:off x="1319093" y="1690688"/>
            <a:ext cx="3267431" cy="20909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tr-TR" sz="2200" b="1" dirty="0">
                <a:solidFill>
                  <a:schemeClr val="tx2">
                    <a:lumMod val="50000"/>
                  </a:schemeClr>
                </a:solidFill>
              </a:rPr>
              <a:t>MARKA</a:t>
            </a:r>
          </a:p>
          <a:p>
            <a:pPr>
              <a:buFontTx/>
              <a:buChar char="•"/>
            </a:pPr>
            <a:r>
              <a:rPr lang="en-US" altLang="tr-TR" sz="2200" dirty="0" err="1">
                <a:solidFill>
                  <a:schemeClr val="tx2">
                    <a:lumMod val="50000"/>
                  </a:schemeClr>
                </a:solidFill>
              </a:rPr>
              <a:t>Arçelik</a:t>
            </a:r>
            <a:endParaRPr lang="en-US" altLang="tr-TR" sz="2200" dirty="0">
              <a:solidFill>
                <a:schemeClr val="tx2">
                  <a:lumMod val="50000"/>
                </a:schemeClr>
              </a:solidFill>
            </a:endParaRPr>
          </a:p>
          <a:p>
            <a:pPr>
              <a:buFontTx/>
              <a:buChar char="•"/>
            </a:pPr>
            <a:r>
              <a:rPr lang="en-US" altLang="tr-TR" sz="2200" dirty="0" err="1">
                <a:solidFill>
                  <a:schemeClr val="tx2">
                    <a:lumMod val="50000"/>
                  </a:schemeClr>
                </a:solidFill>
              </a:rPr>
              <a:t>Beko</a:t>
            </a:r>
            <a:endParaRPr lang="en-US" altLang="tr-TR" sz="2200" dirty="0">
              <a:solidFill>
                <a:schemeClr val="tx2">
                  <a:lumMod val="50000"/>
                </a:schemeClr>
              </a:solidFill>
            </a:endParaRPr>
          </a:p>
          <a:p>
            <a:pPr marL="0" indent="0">
              <a:buNone/>
            </a:pPr>
            <a:endParaRPr lang="en-US" altLang="tr-TR" sz="2400" dirty="0">
              <a:solidFill>
                <a:schemeClr val="accent1">
                  <a:lumMod val="50000"/>
                </a:schemeClr>
              </a:solidFill>
            </a:endParaRPr>
          </a:p>
        </p:txBody>
      </p:sp>
      <p:sp>
        <p:nvSpPr>
          <p:cNvPr id="7" name="İçerik Yer Tutucusu 1"/>
          <p:cNvSpPr txBox="1">
            <a:spLocks/>
          </p:cNvSpPr>
          <p:nvPr/>
        </p:nvSpPr>
        <p:spPr>
          <a:xfrm>
            <a:off x="8365787" y="1527305"/>
            <a:ext cx="2351202" cy="173142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altLang="tr-TR" b="1" smtClean="0">
                <a:solidFill>
                  <a:schemeClr val="tx2">
                    <a:lumMod val="50000"/>
                  </a:schemeClr>
                </a:solidFill>
              </a:rPr>
              <a:t>Telif hakları:</a:t>
            </a:r>
          </a:p>
          <a:p>
            <a:pPr>
              <a:buFontTx/>
              <a:buChar char="•"/>
            </a:pPr>
            <a:r>
              <a:rPr lang="en-US" altLang="tr-TR" sz="2400" smtClean="0">
                <a:solidFill>
                  <a:schemeClr val="tx2">
                    <a:lumMod val="50000"/>
                  </a:schemeClr>
                </a:solidFill>
              </a:rPr>
              <a:t>Kullanım kılavuzu</a:t>
            </a:r>
          </a:p>
          <a:p>
            <a:pPr>
              <a:buFontTx/>
              <a:buChar char="•"/>
            </a:pPr>
            <a:r>
              <a:rPr lang="en-US" altLang="tr-TR" smtClean="0">
                <a:solidFill>
                  <a:schemeClr val="tx2">
                    <a:lumMod val="50000"/>
                  </a:schemeClr>
                </a:solidFill>
              </a:rPr>
              <a:t>Yazılım kodları</a:t>
            </a:r>
            <a:endParaRPr lang="tr-TR" altLang="tr-TR" sz="2400" smtClean="0">
              <a:solidFill>
                <a:schemeClr val="tx2">
                  <a:lumMod val="50000"/>
                </a:schemeClr>
              </a:solidFill>
            </a:endParaRPr>
          </a:p>
          <a:p>
            <a:pPr marL="0" indent="0">
              <a:buFont typeface="Arial" panose="020B0604020202020204" pitchFamily="34" charset="0"/>
              <a:buNone/>
            </a:pPr>
            <a:endParaRPr lang="en-US" altLang="tr-TR" sz="2400" dirty="0">
              <a:solidFill>
                <a:schemeClr val="accent1">
                  <a:lumMod val="50000"/>
                </a:schemeClr>
              </a:solidFill>
            </a:endParaRPr>
          </a:p>
        </p:txBody>
      </p:sp>
      <p:sp>
        <p:nvSpPr>
          <p:cNvPr id="8" name="İçerik Yer Tutucusu 1"/>
          <p:cNvSpPr txBox="1">
            <a:spLocks/>
          </p:cNvSpPr>
          <p:nvPr/>
        </p:nvSpPr>
        <p:spPr>
          <a:xfrm>
            <a:off x="1192126" y="4576773"/>
            <a:ext cx="3160767" cy="16748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tr-TR" sz="2200" b="1" dirty="0">
                <a:solidFill>
                  <a:schemeClr val="tx2">
                    <a:lumMod val="50000"/>
                  </a:schemeClr>
                </a:solidFill>
              </a:rPr>
              <a:t>Patent ve </a:t>
            </a:r>
            <a:r>
              <a:rPr lang="en-US" altLang="tr-TR" sz="2200" b="1" dirty="0" err="1">
                <a:solidFill>
                  <a:schemeClr val="tx2">
                    <a:lumMod val="50000"/>
                  </a:schemeClr>
                </a:solidFill>
              </a:rPr>
              <a:t>Faydalı</a:t>
            </a:r>
            <a:r>
              <a:rPr lang="en-US" altLang="tr-TR" sz="2200" b="1" dirty="0">
                <a:solidFill>
                  <a:schemeClr val="tx2">
                    <a:lumMod val="50000"/>
                  </a:schemeClr>
                </a:solidFill>
              </a:rPr>
              <a:t> M</a:t>
            </a:r>
            <a:r>
              <a:rPr lang="en-US" altLang="tr-TR" sz="2200" dirty="0">
                <a:solidFill>
                  <a:schemeClr val="tx2">
                    <a:lumMod val="50000"/>
                  </a:schemeClr>
                </a:solidFill>
              </a:rPr>
              <a:t>.</a:t>
            </a:r>
          </a:p>
          <a:p>
            <a:r>
              <a:rPr lang="en-US" altLang="tr-TR" sz="2200" dirty="0" err="1">
                <a:solidFill>
                  <a:schemeClr val="tx2">
                    <a:lumMod val="50000"/>
                  </a:schemeClr>
                </a:solidFill>
              </a:rPr>
              <a:t>Çalışma</a:t>
            </a:r>
            <a:r>
              <a:rPr lang="en-US" altLang="tr-TR" sz="2200" dirty="0">
                <a:solidFill>
                  <a:schemeClr val="tx2">
                    <a:lumMod val="50000"/>
                  </a:schemeClr>
                </a:solidFill>
              </a:rPr>
              <a:t> </a:t>
            </a:r>
            <a:r>
              <a:rPr lang="en-US" altLang="tr-TR" sz="2200" dirty="0" err="1">
                <a:solidFill>
                  <a:schemeClr val="tx2">
                    <a:lumMod val="50000"/>
                  </a:schemeClr>
                </a:solidFill>
              </a:rPr>
              <a:t>sistemi</a:t>
            </a:r>
            <a:endParaRPr lang="en-US" altLang="tr-TR" sz="2200" dirty="0">
              <a:solidFill>
                <a:schemeClr val="tx2">
                  <a:lumMod val="50000"/>
                </a:schemeClr>
              </a:solidFill>
            </a:endParaRPr>
          </a:p>
          <a:p>
            <a:r>
              <a:rPr lang="en-US" altLang="tr-TR" sz="2200" dirty="0" err="1">
                <a:solidFill>
                  <a:schemeClr val="tx2">
                    <a:lumMod val="50000"/>
                  </a:schemeClr>
                </a:solidFill>
              </a:rPr>
              <a:t>Taşma</a:t>
            </a:r>
            <a:r>
              <a:rPr lang="en-US" altLang="tr-TR" sz="2200" dirty="0">
                <a:solidFill>
                  <a:schemeClr val="tx2">
                    <a:lumMod val="50000"/>
                  </a:schemeClr>
                </a:solidFill>
              </a:rPr>
              <a:t> </a:t>
            </a:r>
            <a:r>
              <a:rPr lang="en-US" altLang="tr-TR" sz="2200" dirty="0" err="1">
                <a:solidFill>
                  <a:schemeClr val="tx2">
                    <a:lumMod val="50000"/>
                  </a:schemeClr>
                </a:solidFill>
              </a:rPr>
              <a:t>önleme</a:t>
            </a:r>
            <a:endParaRPr lang="en-US" altLang="tr-TR" sz="2200" dirty="0">
              <a:solidFill>
                <a:schemeClr val="tx2">
                  <a:lumMod val="50000"/>
                </a:schemeClr>
              </a:solidFill>
            </a:endParaRPr>
          </a:p>
        </p:txBody>
      </p:sp>
      <p:sp>
        <p:nvSpPr>
          <p:cNvPr id="9" name="İçerik Yer Tutucusu 1"/>
          <p:cNvSpPr txBox="1">
            <a:spLocks/>
          </p:cNvSpPr>
          <p:nvPr/>
        </p:nvSpPr>
        <p:spPr>
          <a:xfrm>
            <a:off x="8171618" y="4420912"/>
            <a:ext cx="2739540" cy="17314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tr-TR" sz="2200" b="1" dirty="0" err="1">
                <a:solidFill>
                  <a:schemeClr val="tx2">
                    <a:lumMod val="50000"/>
                  </a:schemeClr>
                </a:solidFill>
              </a:rPr>
              <a:t>Tasarım</a:t>
            </a:r>
            <a:endParaRPr lang="en-US" altLang="tr-TR" sz="2200" b="1" dirty="0">
              <a:solidFill>
                <a:schemeClr val="tx2">
                  <a:lumMod val="50000"/>
                </a:schemeClr>
              </a:solidFill>
            </a:endParaRPr>
          </a:p>
          <a:p>
            <a:pPr>
              <a:buFont typeface="Arial" pitchFamily="34" charset="0"/>
              <a:buChar char="•"/>
            </a:pPr>
            <a:r>
              <a:rPr lang="en-US" altLang="tr-TR" sz="2200" dirty="0" err="1">
                <a:solidFill>
                  <a:schemeClr val="tx2">
                    <a:lumMod val="50000"/>
                  </a:schemeClr>
                </a:solidFill>
              </a:rPr>
              <a:t>Şekil</a:t>
            </a:r>
            <a:endParaRPr lang="en-US" altLang="tr-TR" sz="2200" dirty="0">
              <a:solidFill>
                <a:schemeClr val="tx2">
                  <a:lumMod val="50000"/>
                </a:schemeClr>
              </a:solidFill>
            </a:endParaRPr>
          </a:p>
          <a:p>
            <a:pPr>
              <a:buFont typeface="Arial" pitchFamily="34" charset="0"/>
              <a:buChar char="•"/>
            </a:pPr>
            <a:r>
              <a:rPr lang="en-US" altLang="tr-TR" sz="2200" dirty="0" err="1">
                <a:solidFill>
                  <a:schemeClr val="tx2">
                    <a:lumMod val="50000"/>
                  </a:schemeClr>
                </a:solidFill>
              </a:rPr>
              <a:t>Düğme</a:t>
            </a:r>
            <a:r>
              <a:rPr lang="en-US" altLang="tr-TR" sz="2200" dirty="0">
                <a:solidFill>
                  <a:schemeClr val="tx2">
                    <a:lumMod val="50000"/>
                  </a:schemeClr>
                </a:solidFill>
              </a:rPr>
              <a:t> </a:t>
            </a:r>
            <a:r>
              <a:rPr lang="en-US" altLang="tr-TR" sz="2200" dirty="0" err="1">
                <a:solidFill>
                  <a:schemeClr val="tx2">
                    <a:lumMod val="50000"/>
                  </a:schemeClr>
                </a:solidFill>
              </a:rPr>
              <a:t>konumları</a:t>
            </a:r>
            <a:endParaRPr lang="en-US" altLang="tr-TR" sz="2200" dirty="0">
              <a:solidFill>
                <a:schemeClr val="tx2">
                  <a:lumMod val="50000"/>
                </a:schemeClr>
              </a:solidFill>
            </a:endParaRPr>
          </a:p>
          <a:p>
            <a:pPr>
              <a:buFont typeface="Arial" pitchFamily="34" charset="0"/>
              <a:buChar char="•"/>
            </a:pPr>
            <a:r>
              <a:rPr lang="en-US" altLang="tr-TR" sz="2200" dirty="0" err="1">
                <a:solidFill>
                  <a:schemeClr val="tx2">
                    <a:lumMod val="50000"/>
                  </a:schemeClr>
                </a:solidFill>
              </a:rPr>
              <a:t>Cezve</a:t>
            </a:r>
            <a:r>
              <a:rPr lang="en-US" altLang="tr-TR" sz="2200" dirty="0">
                <a:solidFill>
                  <a:schemeClr val="tx2">
                    <a:lumMod val="50000"/>
                  </a:schemeClr>
                </a:solidFill>
              </a:rPr>
              <a:t> </a:t>
            </a:r>
            <a:r>
              <a:rPr lang="en-US" altLang="tr-TR" sz="2200" dirty="0" err="1">
                <a:solidFill>
                  <a:schemeClr val="tx2">
                    <a:lumMod val="50000"/>
                  </a:schemeClr>
                </a:solidFill>
              </a:rPr>
              <a:t>tasarımı</a:t>
            </a:r>
            <a:endParaRPr lang="en-US" altLang="tr-TR" sz="2200" dirty="0">
              <a:solidFill>
                <a:schemeClr val="tx2">
                  <a:lumMod val="50000"/>
                </a:schemeClr>
              </a:solidFill>
            </a:endParaRPr>
          </a:p>
        </p:txBody>
      </p:sp>
    </p:spTree>
    <p:extLst>
      <p:ext uri="{BB962C8B-B14F-4D97-AF65-F5344CB8AC3E}">
        <p14:creationId xmlns:p14="http://schemas.microsoft.com/office/powerpoint/2010/main" val="26058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044568666"/>
              </p:ext>
            </p:extLst>
          </p:nvPr>
        </p:nvGraphicFramePr>
        <p:xfrm>
          <a:off x="333555" y="851338"/>
          <a:ext cx="11049148" cy="575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71382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7630510" cy="6858000"/>
          </a:xfrm>
          <a:prstGeom prst="rect">
            <a:avLst/>
          </a:prstGeom>
        </p:spPr>
      </p:pic>
      <p:sp>
        <p:nvSpPr>
          <p:cNvPr id="4" name="Dikdörtgen 3"/>
          <p:cNvSpPr/>
          <p:nvPr/>
        </p:nvSpPr>
        <p:spPr>
          <a:xfrm>
            <a:off x="7538936" y="577206"/>
            <a:ext cx="4653064" cy="2677656"/>
          </a:xfrm>
          <a:prstGeom prst="rect">
            <a:avLst/>
          </a:prstGeom>
        </p:spPr>
        <p:txBody>
          <a:bodyPr wrap="square">
            <a:spAutoFit/>
          </a:bodyPr>
          <a:lstStyle/>
          <a:p>
            <a:pPr algn="ctr"/>
            <a:r>
              <a:rPr lang="tr-TR" sz="2400" dirty="0" smtClean="0">
                <a:solidFill>
                  <a:srgbClr val="FF0000"/>
                </a:solidFill>
                <a:latin typeface="Arial" panose="020B0604020202020204" pitchFamily="34" charset="0"/>
                <a:cs typeface="Arial" panose="020B0604020202020204" pitchFamily="34" charset="0"/>
              </a:rPr>
              <a:t>2025 </a:t>
            </a:r>
            <a:r>
              <a:rPr lang="tr-TR" sz="2400" dirty="0">
                <a:solidFill>
                  <a:srgbClr val="FF0000"/>
                </a:solidFill>
                <a:latin typeface="Arial" panose="020B0604020202020204" pitchFamily="34" charset="0"/>
                <a:cs typeface="Arial" panose="020B0604020202020204" pitchFamily="34" charset="0"/>
              </a:rPr>
              <a:t>Nobel Ekonomi Ödülü</a:t>
            </a:r>
          </a:p>
          <a:p>
            <a:pPr algn="ctr"/>
            <a:r>
              <a:rPr lang="tr-TR" sz="2400" dirty="0" err="1" smtClean="0">
                <a:latin typeface="Arial" panose="020B0604020202020204" pitchFamily="34" charset="0"/>
                <a:cs typeface="Arial" panose="020B0604020202020204" pitchFamily="34" charset="0"/>
              </a:rPr>
              <a:t>Joel</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Mokyr</a:t>
            </a:r>
            <a:r>
              <a:rPr lang="tr-TR" sz="2400" dirty="0" smtClean="0">
                <a:latin typeface="Arial" panose="020B0604020202020204" pitchFamily="34" charset="0"/>
                <a:cs typeface="Arial" panose="020B0604020202020204" pitchFamily="34" charset="0"/>
              </a:rPr>
              <a:t> </a:t>
            </a:r>
          </a:p>
          <a:p>
            <a:pPr algn="ctr"/>
            <a:r>
              <a:rPr lang="tr-TR" sz="2400" dirty="0">
                <a:latin typeface="Arial" panose="020B0604020202020204" pitchFamily="34" charset="0"/>
                <a:cs typeface="Arial" panose="020B0604020202020204" pitchFamily="34" charset="0"/>
              </a:rPr>
              <a:t>" Ülkelerin </a:t>
            </a:r>
            <a:r>
              <a:rPr lang="tr-TR" sz="2400" dirty="0" smtClean="0">
                <a:latin typeface="Arial" panose="020B0604020202020204" pitchFamily="34" charset="0"/>
                <a:cs typeface="Arial" panose="020B0604020202020204" pitchFamily="34" charset="0"/>
              </a:rPr>
              <a:t>Teknolojik </a:t>
            </a:r>
            <a:r>
              <a:rPr lang="tr-TR" sz="2400" dirty="0">
                <a:latin typeface="Arial" panose="020B0604020202020204" pitchFamily="34" charset="0"/>
                <a:cs typeface="Arial" panose="020B0604020202020204" pitchFamily="34" charset="0"/>
              </a:rPr>
              <a:t>gelişmeler yoluyla sürdürülebilir büyümenin </a:t>
            </a:r>
            <a:r>
              <a:rPr lang="tr-TR" sz="2400" dirty="0" smtClean="0">
                <a:latin typeface="Arial" panose="020B0604020202020204" pitchFamily="34" charset="0"/>
                <a:cs typeface="Arial" panose="020B0604020202020204" pitchFamily="34" charset="0"/>
              </a:rPr>
              <a:t>ortaya </a:t>
            </a:r>
            <a:r>
              <a:rPr lang="tr-TR" sz="2400" dirty="0" err="1" smtClean="0">
                <a:latin typeface="Arial" panose="020B0604020202020204" pitchFamily="34" charset="0"/>
                <a:cs typeface="Arial" panose="020B0604020202020204" pitchFamily="34" charset="0"/>
              </a:rPr>
              <a:t>koyabileçeği</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çalışmalarıyla Nobel Ekonomi Ödülü'ne layık görüldü.</a:t>
            </a:r>
          </a:p>
        </p:txBody>
      </p:sp>
    </p:spTree>
    <p:extLst>
      <p:ext uri="{BB962C8B-B14F-4D97-AF65-F5344CB8AC3E}">
        <p14:creationId xmlns:p14="http://schemas.microsoft.com/office/powerpoint/2010/main" val="12667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401503" cy="3291982"/>
          </a:xfrm>
        </p:spPr>
        <p:txBody>
          <a:bodyPr>
            <a:normAutofit/>
          </a:bodyPr>
          <a:lstStyle/>
          <a:p>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Fikri</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Sınai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Mülkiyet</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Haklarının</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Üniversite</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Açısından</a:t>
            </a:r>
            <a:r>
              <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4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Önemi</a:t>
            </a:r>
            <a:endParaRPr sz="4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321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5630</TotalTime>
  <Words>1352</Words>
  <Application>Microsoft Office PowerPoint</Application>
  <PresentationFormat>Geniş ekran</PresentationFormat>
  <Paragraphs>219</Paragraphs>
  <Slides>42</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Arial Black</vt:lpstr>
      <vt:lpstr>Calibri</vt:lpstr>
      <vt:lpstr>Calibri Light</vt:lpstr>
      <vt:lpstr>TimesNewRoman</vt:lpstr>
      <vt:lpstr>Office Teması</vt:lpstr>
      <vt:lpstr>Fikri ve Sınai Mülkiyet Hakları,  Patent ve Faydalı Model Semineri</vt:lpstr>
      <vt:lpstr>Sunumun Amacı</vt:lpstr>
      <vt:lpstr>PowerPoint Sunusu</vt:lpstr>
      <vt:lpstr>PowerPoint Sunusu</vt:lpstr>
      <vt:lpstr>PowerPoint Sunusu</vt:lpstr>
      <vt:lpstr>FİKRÎ ve SINAİ HAKLARIN KESİŞME NOKTASI</vt:lpstr>
      <vt:lpstr>PowerPoint Sunusu</vt:lpstr>
      <vt:lpstr>PowerPoint Sunusu</vt:lpstr>
      <vt:lpstr>Fikri ve Sınai Mülkiyet Haklarının Üniversite Açısından Önemi</vt:lpstr>
      <vt:lpstr>PowerPoint Sunusu</vt:lpstr>
      <vt:lpstr>Bilginin Korunması ve Değere Dönüşmesi</vt:lpstr>
      <vt:lpstr>Üniversite–Sanayi İş Birliğine Katkısı</vt:lpstr>
      <vt:lpstr>Üniversitesi’nin Stratejik Öncelikleri</vt:lpstr>
      <vt:lpstr>PowerPoint Sunusu</vt:lpstr>
      <vt:lpstr>PowerPoint Sunusu</vt:lpstr>
      <vt:lpstr>PowerPoint Sunusu</vt:lpstr>
      <vt:lpstr>PowerPoint Sunusu</vt:lpstr>
      <vt:lpstr>HİZMET BULUŞU</vt:lpstr>
      <vt:lpstr>6769 SAYILI SMK</vt:lpstr>
      <vt:lpstr>BİLDİRİM YÜKÜMLÜLÜĞÜ</vt:lpstr>
      <vt:lpstr>PowerPoint Sunusu</vt:lpstr>
      <vt:lpstr>PowerPoint Sunusu</vt:lpstr>
      <vt:lpstr>ÜNİVERSİTE-SANAYİ İŞBİRLİĞİ</vt:lpstr>
      <vt:lpstr>Üniversite-sanayi işbirliği projeleri sonucunda ortaya çıkan buluşlarda bildirim yükümlülüğü </vt:lpstr>
      <vt:lpstr>Teknoloji Geliştirme Bölgelerinde (TGB) öğretim elemanları tarafından kurulan şirketlerde gerçekleştirilen buluşların hak sahipliğinin belirlenmesi </vt:lpstr>
      <vt:lpstr>Kamu destekli Üniversite-Sanayi işbirliği projeleri sonucunda ortaya çıkan buluşlar için bildirim ve hak sahipliği</vt:lpstr>
      <vt:lpstr>PowerPoint Sunusu</vt:lpstr>
      <vt:lpstr>Dünyada Patent Başvuru Sayıları</vt:lpstr>
      <vt:lpstr>PowerPoint Sunusu</vt:lpstr>
      <vt:lpstr>PowerPoint Sunusu</vt:lpstr>
      <vt:lpstr>PowerPoint Sunusu</vt:lpstr>
      <vt:lpstr>PowerPoint Sunusu</vt:lpstr>
      <vt:lpstr>PowerPoint Sunusu</vt:lpstr>
      <vt:lpstr>PowerPoint Sunusu</vt:lpstr>
      <vt:lpstr>PowerPoint Sunusu</vt:lpstr>
      <vt:lpstr>2024 Yılında Patent Başvurusunda Bulunan İllerin Başvuru Sayılarına Göre Sıralanması</vt:lpstr>
      <vt:lpstr>PowerPoint Sunusu</vt:lpstr>
      <vt:lpstr>PowerPoint Sunusu</vt:lpstr>
      <vt:lpstr>PowerPoint Sunusu</vt:lpstr>
      <vt:lpstr>PowerPoint Sunusu</vt:lpstr>
      <vt:lpstr>PowerPoint Sunusu</vt:lpstr>
      <vt:lpstr>Ülkemizde sınai mülkiyet hareketleri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tuğçe sevim</dc:creator>
  <cp:lastModifiedBy>userrr4</cp:lastModifiedBy>
  <cp:revision>207</cp:revision>
  <dcterms:created xsi:type="dcterms:W3CDTF">2023-10-31T16:06:18Z</dcterms:created>
  <dcterms:modified xsi:type="dcterms:W3CDTF">2025-11-04T09:27:42Z</dcterms:modified>
</cp:coreProperties>
</file>